
<file path=[Content_Types].xml><?xml version="1.0" encoding="utf-8"?>
<Types xmlns="http://schemas.openxmlformats.org/package/2006/content-types">
  <Default Extension="glb" ContentType="model/gltf.binary"/>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62" r:id="rId8"/>
    <p:sldId id="265" r:id="rId9"/>
    <p:sldId id="259" r:id="rId10"/>
    <p:sldId id="260" r:id="rId11"/>
    <p:sldId id="261"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EAEB"/>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4936F7-43F6-4CE8-8DA1-33289C1682DE}" v="40" dt="2024-10-24T14:41:02.0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30" autoAdjust="0"/>
    <p:restoredTop sz="94660"/>
  </p:normalViewPr>
  <p:slideViewPr>
    <p:cSldViewPr snapToGrid="0">
      <p:cViewPr varScale="1">
        <p:scale>
          <a:sx n="61" d="100"/>
          <a:sy n="61" d="100"/>
        </p:scale>
        <p:origin x="792"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h Lynch" userId="6c453cde-7924-4608-a02a-c1a6a903550a" providerId="ADAL" clId="{26955CFA-50D5-441D-914A-D6B721C57B6A}"/>
    <pc:docChg chg="undo custSel modSld">
      <pc:chgData name="Hannah Lynch" userId="6c453cde-7924-4608-a02a-c1a6a903550a" providerId="ADAL" clId="{26955CFA-50D5-441D-914A-D6B721C57B6A}" dt="2022-06-28T16:41:24.031" v="438"/>
      <pc:docMkLst>
        <pc:docMk/>
      </pc:docMkLst>
      <pc:sldChg chg="addSp delSp modSp mod">
        <pc:chgData name="Hannah Lynch" userId="6c453cde-7924-4608-a02a-c1a6a903550a" providerId="ADAL" clId="{26955CFA-50D5-441D-914A-D6B721C57B6A}" dt="2022-06-10T15:13:08.504" v="303" actId="1076"/>
        <pc:sldMkLst>
          <pc:docMk/>
          <pc:sldMk cId="1039916071" sldId="256"/>
        </pc:sldMkLst>
        <pc:spChg chg="add mod">
          <ac:chgData name="Hannah Lynch" userId="6c453cde-7924-4608-a02a-c1a6a903550a" providerId="ADAL" clId="{26955CFA-50D5-441D-914A-D6B721C57B6A}" dt="2022-06-06T16:50:40.773" v="294" actId="14100"/>
          <ac:spMkLst>
            <pc:docMk/>
            <pc:sldMk cId="1039916071" sldId="256"/>
            <ac:spMk id="3" creationId="{408D6DD1-99E5-A300-805C-9350BF026DA7}"/>
          </ac:spMkLst>
        </pc:spChg>
        <pc:picChg chg="add del">
          <ac:chgData name="Hannah Lynch" userId="6c453cde-7924-4608-a02a-c1a6a903550a" providerId="ADAL" clId="{26955CFA-50D5-441D-914A-D6B721C57B6A}" dt="2022-06-10T15:12:54.129" v="298" actId="478"/>
          <ac:picMkLst>
            <pc:docMk/>
            <pc:sldMk cId="1039916071" sldId="256"/>
            <ac:picMk id="4" creationId="{1A580B2A-0026-1B61-4A50-FAAD2309ECEF}"/>
          </ac:picMkLst>
        </pc:picChg>
        <pc:picChg chg="mod">
          <ac:chgData name="Hannah Lynch" userId="6c453cde-7924-4608-a02a-c1a6a903550a" providerId="ADAL" clId="{26955CFA-50D5-441D-914A-D6B721C57B6A}" dt="2022-06-10T15:12:59.695" v="301" actId="1076"/>
          <ac:picMkLst>
            <pc:docMk/>
            <pc:sldMk cId="1039916071" sldId="256"/>
            <ac:picMk id="7" creationId="{506A77C9-D22D-61EE-E554-BAA1029449CD}"/>
          </ac:picMkLst>
        </pc:picChg>
        <pc:picChg chg="add mod">
          <ac:chgData name="Hannah Lynch" userId="6c453cde-7924-4608-a02a-c1a6a903550a" providerId="ADAL" clId="{26955CFA-50D5-441D-914A-D6B721C57B6A}" dt="2022-06-10T15:13:08.504" v="303" actId="1076"/>
          <ac:picMkLst>
            <pc:docMk/>
            <pc:sldMk cId="1039916071" sldId="256"/>
            <ac:picMk id="8" creationId="{FC990FD6-0938-AB54-F453-AF0E9D6088DC}"/>
          </ac:picMkLst>
        </pc:picChg>
        <pc:picChg chg="del">
          <ac:chgData name="Hannah Lynch" userId="6c453cde-7924-4608-a02a-c1a6a903550a" providerId="ADAL" clId="{26955CFA-50D5-441D-914A-D6B721C57B6A}" dt="2022-06-10T15:12:53.202" v="297" actId="478"/>
          <ac:picMkLst>
            <pc:docMk/>
            <pc:sldMk cId="1039916071" sldId="256"/>
            <ac:picMk id="9" creationId="{FC47A157-668D-DCB6-50DA-8D7B9B9CC9BD}"/>
          </ac:picMkLst>
        </pc:picChg>
      </pc:sldChg>
      <pc:sldChg chg="addSp delSp modSp mod setBg delAnim modAnim">
        <pc:chgData name="Hannah Lynch" userId="6c453cde-7924-4608-a02a-c1a6a903550a" providerId="ADAL" clId="{26955CFA-50D5-441D-914A-D6B721C57B6A}" dt="2022-06-28T16:41:24.031" v="438"/>
        <pc:sldMkLst>
          <pc:docMk/>
          <pc:sldMk cId="593763614" sldId="257"/>
        </pc:sldMkLst>
        <pc:spChg chg="mod">
          <ac:chgData name="Hannah Lynch" userId="6c453cde-7924-4608-a02a-c1a6a903550a" providerId="ADAL" clId="{26955CFA-50D5-441D-914A-D6B721C57B6A}" dt="2022-06-28T16:41:21.210" v="435" actId="207"/>
          <ac:spMkLst>
            <pc:docMk/>
            <pc:sldMk cId="593763614" sldId="257"/>
            <ac:spMk id="2" creationId="{47F4404C-38B0-20C2-5FB7-4580E06D32C6}"/>
          </ac:spMkLst>
        </pc:spChg>
        <pc:spChg chg="mod">
          <ac:chgData name="Hannah Lynch" userId="6c453cde-7924-4608-a02a-c1a6a903550a" providerId="ADAL" clId="{26955CFA-50D5-441D-914A-D6B721C57B6A}" dt="2022-06-28T16:40:39.780" v="433" actId="207"/>
          <ac:spMkLst>
            <pc:docMk/>
            <pc:sldMk cId="593763614" sldId="257"/>
            <ac:spMk id="3" creationId="{2749ADF3-E546-C511-D91F-72426C76CC70}"/>
          </ac:spMkLst>
        </pc:spChg>
        <pc:picChg chg="add del mod">
          <ac:chgData name="Hannah Lynch" userId="6c453cde-7924-4608-a02a-c1a6a903550a" providerId="ADAL" clId="{26955CFA-50D5-441D-914A-D6B721C57B6A}" dt="2022-06-06T15:23:22.181" v="191" actId="478"/>
          <ac:picMkLst>
            <pc:docMk/>
            <pc:sldMk cId="593763614" sldId="257"/>
            <ac:picMk id="4" creationId="{7A4C4048-2E28-582D-4B33-6D6DD81BEB18}"/>
          </ac:picMkLst>
        </pc:picChg>
        <pc:picChg chg="mod">
          <ac:chgData name="Hannah Lynch" userId="6c453cde-7924-4608-a02a-c1a6a903550a" providerId="ADAL" clId="{26955CFA-50D5-441D-914A-D6B721C57B6A}" dt="2022-06-10T15:17:43.493" v="392" actId="1076"/>
          <ac:picMkLst>
            <pc:docMk/>
            <pc:sldMk cId="593763614" sldId="257"/>
            <ac:picMk id="7" creationId="{3217AB27-A9EE-C079-20D2-8A034DDAA1A5}"/>
          </ac:picMkLst>
        </pc:picChg>
        <pc:picChg chg="add del mod">
          <ac:chgData name="Hannah Lynch" userId="6c453cde-7924-4608-a02a-c1a6a903550a" providerId="ADAL" clId="{26955CFA-50D5-441D-914A-D6B721C57B6A}" dt="2022-06-06T15:23:03.050" v="188" actId="478"/>
          <ac:picMkLst>
            <pc:docMk/>
            <pc:sldMk cId="593763614" sldId="257"/>
            <ac:picMk id="10" creationId="{AE33F13B-BFD5-2C2E-CF05-B71E56EA558C}"/>
          </ac:picMkLst>
        </pc:picChg>
        <pc:picChg chg="add mod">
          <ac:chgData name="Hannah Lynch" userId="6c453cde-7924-4608-a02a-c1a6a903550a" providerId="ADAL" clId="{26955CFA-50D5-441D-914A-D6B721C57B6A}" dt="2022-06-10T15:17:51.605" v="394" actId="1076"/>
          <ac:picMkLst>
            <pc:docMk/>
            <pc:sldMk cId="593763614" sldId="257"/>
            <ac:picMk id="12" creationId="{875C88A4-DFE0-806E-480D-6920BC85E609}"/>
          </ac:picMkLst>
        </pc:picChg>
        <pc:picChg chg="del mod">
          <ac:chgData name="Hannah Lynch" userId="6c453cde-7924-4608-a02a-c1a6a903550a" providerId="ADAL" clId="{26955CFA-50D5-441D-914A-D6B721C57B6A}" dt="2022-06-10T15:17:48.274" v="393" actId="478"/>
          <ac:picMkLst>
            <pc:docMk/>
            <pc:sldMk cId="593763614" sldId="257"/>
            <ac:picMk id="15" creationId="{A6D410C5-97EB-FEB8-7717-CAF847565B26}"/>
          </ac:picMkLst>
        </pc:picChg>
        <pc:picChg chg="mod">
          <ac:chgData name="Hannah Lynch" userId="6c453cde-7924-4608-a02a-c1a6a903550a" providerId="ADAL" clId="{26955CFA-50D5-441D-914A-D6B721C57B6A}" dt="2022-06-10T15:17:54.068" v="395" actId="1076"/>
          <ac:picMkLst>
            <pc:docMk/>
            <pc:sldMk cId="593763614" sldId="257"/>
            <ac:picMk id="1026" creationId="{933BF360-1937-7E36-C236-4DCF9636517D}"/>
          </ac:picMkLst>
        </pc:picChg>
      </pc:sldChg>
      <pc:sldChg chg="modSp">
        <pc:chgData name="Hannah Lynch" userId="6c453cde-7924-4608-a02a-c1a6a903550a" providerId="ADAL" clId="{26955CFA-50D5-441D-914A-D6B721C57B6A}" dt="2022-06-24T10:27:53.883" v="413" actId="20577"/>
        <pc:sldMkLst>
          <pc:docMk/>
          <pc:sldMk cId="1575018413" sldId="258"/>
        </pc:sldMkLst>
        <pc:spChg chg="mod">
          <ac:chgData name="Hannah Lynch" userId="6c453cde-7924-4608-a02a-c1a6a903550a" providerId="ADAL" clId="{26955CFA-50D5-441D-914A-D6B721C57B6A}" dt="2022-06-24T10:27:53.883" v="413" actId="20577"/>
          <ac:spMkLst>
            <pc:docMk/>
            <pc:sldMk cId="1575018413" sldId="258"/>
            <ac:spMk id="3" creationId="{BE573621-092B-E9F1-0DEA-CC8789E9A790}"/>
          </ac:spMkLst>
        </pc:spChg>
      </pc:sldChg>
      <pc:sldChg chg="modSp">
        <pc:chgData name="Hannah Lynch" userId="6c453cde-7924-4608-a02a-c1a6a903550a" providerId="ADAL" clId="{26955CFA-50D5-441D-914A-D6B721C57B6A}" dt="2022-06-10T15:18:52.093" v="409" actId="20577"/>
        <pc:sldMkLst>
          <pc:docMk/>
          <pc:sldMk cId="394453294" sldId="259"/>
        </pc:sldMkLst>
        <pc:spChg chg="mod">
          <ac:chgData name="Hannah Lynch" userId="6c453cde-7924-4608-a02a-c1a6a903550a" providerId="ADAL" clId="{26955CFA-50D5-441D-914A-D6B721C57B6A}" dt="2022-06-10T15:18:52.093" v="409" actId="20577"/>
          <ac:spMkLst>
            <pc:docMk/>
            <pc:sldMk cId="394453294" sldId="259"/>
            <ac:spMk id="3" creationId="{F7E6BC98-0B90-3C00-DAE0-8A3C4AFB4D3B}"/>
          </ac:spMkLst>
        </pc:spChg>
      </pc:sldChg>
      <pc:sldChg chg="modSp mod">
        <pc:chgData name="Hannah Lynch" userId="6c453cde-7924-4608-a02a-c1a6a903550a" providerId="ADAL" clId="{26955CFA-50D5-441D-914A-D6B721C57B6A}" dt="2022-06-24T10:30:05.357" v="415" actId="20577"/>
        <pc:sldMkLst>
          <pc:docMk/>
          <pc:sldMk cId="3188539223" sldId="260"/>
        </pc:sldMkLst>
        <pc:spChg chg="mod">
          <ac:chgData name="Hannah Lynch" userId="6c453cde-7924-4608-a02a-c1a6a903550a" providerId="ADAL" clId="{26955CFA-50D5-441D-914A-D6B721C57B6A}" dt="2022-06-06T15:30:25.083" v="284" actId="20577"/>
          <ac:spMkLst>
            <pc:docMk/>
            <pc:sldMk cId="3188539223" sldId="260"/>
            <ac:spMk id="2" creationId="{1128F81A-458B-0B78-9E8B-423B10A67738}"/>
          </ac:spMkLst>
        </pc:spChg>
        <pc:spChg chg="mod">
          <ac:chgData name="Hannah Lynch" userId="6c453cde-7924-4608-a02a-c1a6a903550a" providerId="ADAL" clId="{26955CFA-50D5-441D-914A-D6B721C57B6A}" dt="2022-06-24T10:30:05.357" v="415" actId="20577"/>
          <ac:spMkLst>
            <pc:docMk/>
            <pc:sldMk cId="3188539223" sldId="260"/>
            <ac:spMk id="3" creationId="{6B7AFDCA-1AED-C26F-851B-3BB5E6AC8A70}"/>
          </ac:spMkLst>
        </pc:spChg>
      </pc:sldChg>
      <pc:sldChg chg="addSp delSp modSp mod modAnim">
        <pc:chgData name="Hannah Lynch" userId="6c453cde-7924-4608-a02a-c1a6a903550a" providerId="ADAL" clId="{26955CFA-50D5-441D-914A-D6B721C57B6A}" dt="2022-06-28T12:02:01.500" v="429" actId="122"/>
        <pc:sldMkLst>
          <pc:docMk/>
          <pc:sldMk cId="1527557689" sldId="261"/>
        </pc:sldMkLst>
        <pc:spChg chg="mod">
          <ac:chgData name="Hannah Lynch" userId="6c453cde-7924-4608-a02a-c1a6a903550a" providerId="ADAL" clId="{26955CFA-50D5-441D-914A-D6B721C57B6A}" dt="2022-06-28T11:59:03.703" v="420" actId="115"/>
          <ac:spMkLst>
            <pc:docMk/>
            <pc:sldMk cId="1527557689" sldId="261"/>
            <ac:spMk id="3" creationId="{3FACBC42-AFA7-619C-F2AC-2731922F1058}"/>
          </ac:spMkLst>
        </pc:spChg>
        <pc:spChg chg="add del">
          <ac:chgData name="Hannah Lynch" userId="6c453cde-7924-4608-a02a-c1a6a903550a" providerId="ADAL" clId="{26955CFA-50D5-441D-914A-D6B721C57B6A}" dt="2022-06-06T16:50:09.799" v="286"/>
          <ac:spMkLst>
            <pc:docMk/>
            <pc:sldMk cId="1527557689" sldId="261"/>
            <ac:spMk id="5" creationId="{B4800C81-E330-9CFC-2AB7-9268D44F7090}"/>
          </ac:spMkLst>
        </pc:spChg>
        <pc:spChg chg="add">
          <ac:chgData name="Hannah Lynch" userId="6c453cde-7924-4608-a02a-c1a6a903550a" providerId="ADAL" clId="{26955CFA-50D5-441D-914A-D6B721C57B6A}" dt="2022-06-06T16:50:13.470" v="287"/>
          <ac:spMkLst>
            <pc:docMk/>
            <pc:sldMk cId="1527557689" sldId="261"/>
            <ac:spMk id="8" creationId="{A52DDB7B-8EF2-39E7-F686-044F1905618D}"/>
          </ac:spMkLst>
        </pc:spChg>
        <pc:spChg chg="mod">
          <ac:chgData name="Hannah Lynch" userId="6c453cde-7924-4608-a02a-c1a6a903550a" providerId="ADAL" clId="{26955CFA-50D5-441D-914A-D6B721C57B6A}" dt="2022-06-28T12:02:01.500" v="429" actId="122"/>
          <ac:spMkLst>
            <pc:docMk/>
            <pc:sldMk cId="1527557689" sldId="261"/>
            <ac:spMk id="16" creationId="{365A02FE-FA52-9909-50FC-9A0371B3CF9B}"/>
          </ac:spMkLst>
        </pc:spChg>
        <pc:spChg chg="del mod">
          <ac:chgData name="Hannah Lynch" userId="6c453cde-7924-4608-a02a-c1a6a903550a" providerId="ADAL" clId="{26955CFA-50D5-441D-914A-D6B721C57B6A}" dt="2022-06-28T12:01:33.774" v="421" actId="478"/>
          <ac:spMkLst>
            <pc:docMk/>
            <pc:sldMk cId="1527557689" sldId="261"/>
            <ac:spMk id="17" creationId="{EED643D5-26A7-3395-FF4C-EB50212D2DFB}"/>
          </ac:spMkLst>
        </pc:spChg>
        <pc:picChg chg="mod">
          <ac:chgData name="Hannah Lynch" userId="6c453cde-7924-4608-a02a-c1a6a903550a" providerId="ADAL" clId="{26955CFA-50D5-441D-914A-D6B721C57B6A}" dt="2022-06-06T15:27:02.424" v="272" actId="1076"/>
          <ac:picMkLst>
            <pc:docMk/>
            <pc:sldMk cId="1527557689" sldId="261"/>
            <ac:picMk id="4" creationId="{1ACF67C8-79E4-2256-40DF-48B6C4AAC5D1}"/>
          </ac:picMkLst>
        </pc:picChg>
        <pc:picChg chg="del">
          <ac:chgData name="Hannah Lynch" userId="6c453cde-7924-4608-a02a-c1a6a903550a" providerId="ADAL" clId="{26955CFA-50D5-441D-914A-D6B721C57B6A}" dt="2022-06-10T15:13:26.051" v="304" actId="478"/>
          <ac:picMkLst>
            <pc:docMk/>
            <pc:sldMk cId="1527557689" sldId="261"/>
            <ac:picMk id="6" creationId="{0AA04426-7582-E9B6-33AA-83ACA5650BEE}"/>
          </ac:picMkLst>
        </pc:picChg>
        <pc:picChg chg="mod">
          <ac:chgData name="Hannah Lynch" userId="6c453cde-7924-4608-a02a-c1a6a903550a" providerId="ADAL" clId="{26955CFA-50D5-441D-914A-D6B721C57B6A}" dt="2022-06-10T15:15:30.270" v="353" actId="1076"/>
          <ac:picMkLst>
            <pc:docMk/>
            <pc:sldMk cId="1527557689" sldId="261"/>
            <ac:picMk id="7" creationId="{388C35C9-F20C-C9C6-9C33-0DC555AD74D1}"/>
          </ac:picMkLst>
        </pc:picChg>
        <pc:picChg chg="del">
          <ac:chgData name="Hannah Lynch" userId="6c453cde-7924-4608-a02a-c1a6a903550a" providerId="ADAL" clId="{26955CFA-50D5-441D-914A-D6B721C57B6A}" dt="2022-06-06T15:26:57.951" v="271" actId="478"/>
          <ac:picMkLst>
            <pc:docMk/>
            <pc:sldMk cId="1527557689" sldId="261"/>
            <ac:picMk id="9" creationId="{A5A156AD-31FD-64F4-02BA-3CFBBF2EB451}"/>
          </ac:picMkLst>
        </pc:picChg>
        <pc:picChg chg="mod">
          <ac:chgData name="Hannah Lynch" userId="6c453cde-7924-4608-a02a-c1a6a903550a" providerId="ADAL" clId="{26955CFA-50D5-441D-914A-D6B721C57B6A}" dt="2022-06-06T16:50:20.973" v="289" actId="1076"/>
          <ac:picMkLst>
            <pc:docMk/>
            <pc:sldMk cId="1527557689" sldId="261"/>
            <ac:picMk id="12" creationId="{8D59D85A-DC67-CF2C-2AAF-6DB34A9DBBE5}"/>
          </ac:picMkLst>
        </pc:picChg>
        <pc:picChg chg="mod">
          <ac:chgData name="Hannah Lynch" userId="6c453cde-7924-4608-a02a-c1a6a903550a" providerId="ADAL" clId="{26955CFA-50D5-441D-914A-D6B721C57B6A}" dt="2022-06-06T16:50:23.686" v="291" actId="1076"/>
          <ac:picMkLst>
            <pc:docMk/>
            <pc:sldMk cId="1527557689" sldId="261"/>
            <ac:picMk id="13" creationId="{0668780B-4E9B-ABD9-53C6-651977FD1CD5}"/>
          </ac:picMkLst>
        </pc:picChg>
        <pc:picChg chg="add mod">
          <ac:chgData name="Hannah Lynch" userId="6c453cde-7924-4608-a02a-c1a6a903550a" providerId="ADAL" clId="{26955CFA-50D5-441D-914A-D6B721C57B6A}" dt="2022-06-06T16:50:22.568" v="290" actId="1076"/>
          <ac:picMkLst>
            <pc:docMk/>
            <pc:sldMk cId="1527557689" sldId="261"/>
            <ac:picMk id="18" creationId="{4DD41CF0-CDD1-39DD-8FDE-C601FF721DD2}"/>
          </ac:picMkLst>
        </pc:picChg>
        <pc:picChg chg="add mod">
          <ac:chgData name="Hannah Lynch" userId="6c453cde-7924-4608-a02a-c1a6a903550a" providerId="ADAL" clId="{26955CFA-50D5-441D-914A-D6B721C57B6A}" dt="2022-06-10T15:14:56.311" v="350" actId="1076"/>
          <ac:picMkLst>
            <pc:docMk/>
            <pc:sldMk cId="1527557689" sldId="261"/>
            <ac:picMk id="19" creationId="{38D86622-0D5D-5526-3382-054D9B9D7892}"/>
          </ac:picMkLst>
        </pc:picChg>
        <pc:picChg chg="del">
          <ac:chgData name="Hannah Lynch" userId="6c453cde-7924-4608-a02a-c1a6a903550a" providerId="ADAL" clId="{26955CFA-50D5-441D-914A-D6B721C57B6A}" dt="2022-06-10T15:13:28.287" v="305" actId="478"/>
          <ac:picMkLst>
            <pc:docMk/>
            <pc:sldMk cId="1527557689" sldId="261"/>
            <ac:picMk id="21" creationId="{03FB0431-3191-4AC2-8FBB-43C7C4DB3BEF}"/>
          </ac:picMkLst>
        </pc:picChg>
      </pc:sldChg>
    </pc:docChg>
  </pc:docChgLst>
  <pc:docChgLst>
    <pc:chgData name="Mandy Pantall" userId="41a2898e-945a-4fe2-8d2a-57eff23bc324" providerId="ADAL" clId="{F2372956-B21E-4F3C-87A2-9247F50864F2}"/>
    <pc:docChg chg="custSel addSld delSld modSld sldOrd">
      <pc:chgData name="Mandy Pantall" userId="41a2898e-945a-4fe2-8d2a-57eff23bc324" providerId="ADAL" clId="{F2372956-B21E-4F3C-87A2-9247F50864F2}" dt="2024-07-18T06:34:41.343" v="909" actId="478"/>
      <pc:docMkLst>
        <pc:docMk/>
      </pc:docMkLst>
      <pc:sldChg chg="modSp modAnim">
        <pc:chgData name="Mandy Pantall" userId="41a2898e-945a-4fe2-8d2a-57eff23bc324" providerId="ADAL" clId="{F2372956-B21E-4F3C-87A2-9247F50864F2}" dt="2024-07-18T06:33:04.079" v="903" actId="20577"/>
        <pc:sldMkLst>
          <pc:docMk/>
          <pc:sldMk cId="593763614" sldId="257"/>
        </pc:sldMkLst>
        <pc:spChg chg="mod">
          <ac:chgData name="Mandy Pantall" userId="41a2898e-945a-4fe2-8d2a-57eff23bc324" providerId="ADAL" clId="{F2372956-B21E-4F3C-87A2-9247F50864F2}" dt="2024-07-18T06:33:04.079" v="903" actId="20577"/>
          <ac:spMkLst>
            <pc:docMk/>
            <pc:sldMk cId="593763614" sldId="257"/>
            <ac:spMk id="3" creationId="{2749ADF3-E546-C511-D91F-72426C76CC70}"/>
          </ac:spMkLst>
        </pc:spChg>
      </pc:sldChg>
      <pc:sldChg chg="addSp delSp modSp mod modTransition delAnim modAnim">
        <pc:chgData name="Mandy Pantall" userId="41a2898e-945a-4fe2-8d2a-57eff23bc324" providerId="ADAL" clId="{F2372956-B21E-4F3C-87A2-9247F50864F2}" dt="2024-07-18T06:29:23.245" v="888" actId="1076"/>
        <pc:sldMkLst>
          <pc:docMk/>
          <pc:sldMk cId="1575018413" sldId="258"/>
        </pc:sldMkLst>
        <pc:spChg chg="mod">
          <ac:chgData name="Mandy Pantall" userId="41a2898e-945a-4fe2-8d2a-57eff23bc324" providerId="ADAL" clId="{F2372956-B21E-4F3C-87A2-9247F50864F2}" dt="2024-07-18T06:29:23.245" v="888" actId="1076"/>
          <ac:spMkLst>
            <pc:docMk/>
            <pc:sldMk cId="1575018413" sldId="258"/>
            <ac:spMk id="3" creationId="{BE573621-092B-E9F1-0DEA-CC8789E9A790}"/>
          </ac:spMkLst>
        </pc:spChg>
        <pc:graphicFrameChg chg="add del mod modGraphic">
          <ac:chgData name="Mandy Pantall" userId="41a2898e-945a-4fe2-8d2a-57eff23bc324" providerId="ADAL" clId="{F2372956-B21E-4F3C-87A2-9247F50864F2}" dt="2024-07-17T15:09:45.208" v="734" actId="478"/>
          <ac:graphicFrameMkLst>
            <pc:docMk/>
            <pc:sldMk cId="1575018413" sldId="258"/>
            <ac:graphicFrameMk id="4" creationId="{3C70EB70-7DB7-6F42-DC83-DD6E00E0579E}"/>
          </ac:graphicFrameMkLst>
        </pc:graphicFrameChg>
        <pc:graphicFrameChg chg="add mod ord modGraphic">
          <ac:chgData name="Mandy Pantall" userId="41a2898e-945a-4fe2-8d2a-57eff23bc324" providerId="ADAL" clId="{F2372956-B21E-4F3C-87A2-9247F50864F2}" dt="2024-07-18T06:28:50.067" v="885"/>
          <ac:graphicFrameMkLst>
            <pc:docMk/>
            <pc:sldMk cId="1575018413" sldId="258"/>
            <ac:graphicFrameMk id="5" creationId="{573CECD6-2AF5-DCB9-CD16-157F3315F3C5}"/>
          </ac:graphicFrameMkLst>
        </pc:graphicFrameChg>
        <pc:graphicFrameChg chg="add mod modGraphic">
          <ac:chgData name="Mandy Pantall" userId="41a2898e-945a-4fe2-8d2a-57eff23bc324" providerId="ADAL" clId="{F2372956-B21E-4F3C-87A2-9247F50864F2}" dt="2024-07-18T06:28:50.067" v="885"/>
          <ac:graphicFrameMkLst>
            <pc:docMk/>
            <pc:sldMk cId="1575018413" sldId="258"/>
            <ac:graphicFrameMk id="6" creationId="{31354B9E-CD0A-4D6E-A9B8-90586A44FA53}"/>
          </ac:graphicFrameMkLst>
        </pc:graphicFrameChg>
        <pc:graphicFrameChg chg="del mod modGraphic">
          <ac:chgData name="Mandy Pantall" userId="41a2898e-945a-4fe2-8d2a-57eff23bc324" providerId="ADAL" clId="{F2372956-B21E-4F3C-87A2-9247F50864F2}" dt="2024-07-17T15:08:32.168" v="723" actId="478"/>
          <ac:graphicFrameMkLst>
            <pc:docMk/>
            <pc:sldMk cId="1575018413" sldId="258"/>
            <ac:graphicFrameMk id="10" creationId="{76C6B97B-DDB4-A406-1DAF-D18937D8CC0A}"/>
          </ac:graphicFrameMkLst>
        </pc:graphicFrameChg>
        <pc:graphicFrameChg chg="del mod modGraphic">
          <ac:chgData name="Mandy Pantall" userId="41a2898e-945a-4fe2-8d2a-57eff23bc324" providerId="ADAL" clId="{F2372956-B21E-4F3C-87A2-9247F50864F2}" dt="2024-07-17T15:11:45.177" v="749" actId="478"/>
          <ac:graphicFrameMkLst>
            <pc:docMk/>
            <pc:sldMk cId="1575018413" sldId="258"/>
            <ac:graphicFrameMk id="11" creationId="{BAD65848-8D7C-519F-1DC4-A52CB0438831}"/>
          </ac:graphicFrameMkLst>
        </pc:graphicFrameChg>
        <pc:picChg chg="mod">
          <ac:chgData name="Mandy Pantall" userId="41a2898e-945a-4fe2-8d2a-57eff23bc324" providerId="ADAL" clId="{F2372956-B21E-4F3C-87A2-9247F50864F2}" dt="2024-07-17T15:13:54.042" v="803" actId="1076"/>
          <ac:picMkLst>
            <pc:docMk/>
            <pc:sldMk cId="1575018413" sldId="258"/>
            <ac:picMk id="7" creationId="{E631429B-400C-DAB9-46AD-727E8CD27E78}"/>
          </ac:picMkLst>
        </pc:picChg>
      </pc:sldChg>
      <pc:sldChg chg="addSp delSp modSp mod delAnim modAnim">
        <pc:chgData name="Mandy Pantall" userId="41a2898e-945a-4fe2-8d2a-57eff23bc324" providerId="ADAL" clId="{F2372956-B21E-4F3C-87A2-9247F50864F2}" dt="2024-07-18T06:34:41.343" v="909" actId="478"/>
        <pc:sldMkLst>
          <pc:docMk/>
          <pc:sldMk cId="394453294" sldId="259"/>
        </pc:sldMkLst>
        <pc:spChg chg="mod">
          <ac:chgData name="Mandy Pantall" userId="41a2898e-945a-4fe2-8d2a-57eff23bc324" providerId="ADAL" clId="{F2372956-B21E-4F3C-87A2-9247F50864F2}" dt="2024-07-17T14:49:13.009" v="421" actId="20577"/>
          <ac:spMkLst>
            <pc:docMk/>
            <pc:sldMk cId="394453294" sldId="259"/>
            <ac:spMk id="3" creationId="{F7E6BC98-0B90-3C00-DAE0-8A3C4AFB4D3B}"/>
          </ac:spMkLst>
        </pc:spChg>
        <pc:spChg chg="add del mod">
          <ac:chgData name="Mandy Pantall" userId="41a2898e-945a-4fe2-8d2a-57eff23bc324" providerId="ADAL" clId="{F2372956-B21E-4F3C-87A2-9247F50864F2}" dt="2024-07-18T06:34:41.343" v="909" actId="478"/>
          <ac:spMkLst>
            <pc:docMk/>
            <pc:sldMk cId="394453294" sldId="259"/>
            <ac:spMk id="8" creationId="{793D95B1-09D6-D1BE-EE47-90B477132057}"/>
          </ac:spMkLst>
        </pc:spChg>
        <pc:picChg chg="mod">
          <ac:chgData name="Mandy Pantall" userId="41a2898e-945a-4fe2-8d2a-57eff23bc324" providerId="ADAL" clId="{F2372956-B21E-4F3C-87A2-9247F50864F2}" dt="2024-07-17T14:49:54.565" v="430" actId="1076"/>
          <ac:picMkLst>
            <pc:docMk/>
            <pc:sldMk cId="394453294" sldId="259"/>
            <ac:picMk id="4" creationId="{2F69D83B-F8E9-E50B-D7A0-22FF276E139F}"/>
          </ac:picMkLst>
        </pc:picChg>
        <pc:picChg chg="mod">
          <ac:chgData name="Mandy Pantall" userId="41a2898e-945a-4fe2-8d2a-57eff23bc324" providerId="ADAL" clId="{F2372956-B21E-4F3C-87A2-9247F50864F2}" dt="2024-07-17T14:49:48.638" v="429" actId="1076"/>
          <ac:picMkLst>
            <pc:docMk/>
            <pc:sldMk cId="394453294" sldId="259"/>
            <ac:picMk id="5" creationId="{0BBED52C-7C31-E3A6-4CB0-AE7073E5AE31}"/>
          </ac:picMkLst>
        </pc:picChg>
        <pc:picChg chg="mod">
          <ac:chgData name="Mandy Pantall" userId="41a2898e-945a-4fe2-8d2a-57eff23bc324" providerId="ADAL" clId="{F2372956-B21E-4F3C-87A2-9247F50864F2}" dt="2024-07-17T14:49:32.558" v="425" actId="1076"/>
          <ac:picMkLst>
            <pc:docMk/>
            <pc:sldMk cId="394453294" sldId="259"/>
            <ac:picMk id="6" creationId="{C8AC75A9-EDEF-49D9-DD39-57D7512A5C46}"/>
          </ac:picMkLst>
        </pc:picChg>
        <pc:picChg chg="mod">
          <ac:chgData name="Mandy Pantall" userId="41a2898e-945a-4fe2-8d2a-57eff23bc324" providerId="ADAL" clId="{F2372956-B21E-4F3C-87A2-9247F50864F2}" dt="2024-07-17T14:49:24.958" v="423" actId="1076"/>
          <ac:picMkLst>
            <pc:docMk/>
            <pc:sldMk cId="394453294" sldId="259"/>
            <ac:picMk id="7" creationId="{CB66D7C1-7501-0049-9C6F-8F05E73AA64F}"/>
          </ac:picMkLst>
        </pc:picChg>
        <pc:picChg chg="mod">
          <ac:chgData name="Mandy Pantall" userId="41a2898e-945a-4fe2-8d2a-57eff23bc324" providerId="ADAL" clId="{F2372956-B21E-4F3C-87A2-9247F50864F2}" dt="2024-07-17T14:49:43.581" v="428" actId="688"/>
          <ac:picMkLst>
            <pc:docMk/>
            <pc:sldMk cId="394453294" sldId="259"/>
            <ac:picMk id="1026" creationId="{58C458D6-5CC2-D844-7F02-4CF81CE2A9E4}"/>
          </ac:picMkLst>
        </pc:picChg>
        <pc:picChg chg="mod">
          <ac:chgData name="Mandy Pantall" userId="41a2898e-945a-4fe2-8d2a-57eff23bc324" providerId="ADAL" clId="{F2372956-B21E-4F3C-87A2-9247F50864F2}" dt="2024-07-17T14:49:39.370" v="427" actId="1076"/>
          <ac:picMkLst>
            <pc:docMk/>
            <pc:sldMk cId="394453294" sldId="259"/>
            <ac:picMk id="1028" creationId="{4F0D4368-1E70-3123-CB6F-AC11584484B9}"/>
          </ac:picMkLst>
        </pc:picChg>
      </pc:sldChg>
      <pc:sldChg chg="addSp delSp modSp mod delAnim modAnim">
        <pc:chgData name="Mandy Pantall" userId="41a2898e-945a-4fe2-8d2a-57eff23bc324" providerId="ADAL" clId="{F2372956-B21E-4F3C-87A2-9247F50864F2}" dt="2024-07-17T14:53:11.458" v="460"/>
        <pc:sldMkLst>
          <pc:docMk/>
          <pc:sldMk cId="3188539223" sldId="260"/>
        </pc:sldMkLst>
        <pc:picChg chg="add mod">
          <ac:chgData name="Mandy Pantall" userId="41a2898e-945a-4fe2-8d2a-57eff23bc324" providerId="ADAL" clId="{F2372956-B21E-4F3C-87A2-9247F50864F2}" dt="2024-07-17T13:41:40.968" v="7" actId="1076"/>
          <ac:picMkLst>
            <pc:docMk/>
            <pc:sldMk cId="3188539223" sldId="260"/>
            <ac:picMk id="4" creationId="{1E7AAE12-F78A-74AE-F00D-0B51A65175E0}"/>
          </ac:picMkLst>
        </pc:picChg>
        <pc:picChg chg="mod">
          <ac:chgData name="Mandy Pantall" userId="41a2898e-945a-4fe2-8d2a-57eff23bc324" providerId="ADAL" clId="{F2372956-B21E-4F3C-87A2-9247F50864F2}" dt="2024-07-17T13:41:51.304" v="9" actId="1076"/>
          <ac:picMkLst>
            <pc:docMk/>
            <pc:sldMk cId="3188539223" sldId="260"/>
            <ac:picMk id="17" creationId="{509C50C7-6F58-6831-AB3B-0588C6B10CB0}"/>
          </ac:picMkLst>
        </pc:picChg>
        <pc:picChg chg="mod ord">
          <ac:chgData name="Mandy Pantall" userId="41a2898e-945a-4fe2-8d2a-57eff23bc324" providerId="ADAL" clId="{F2372956-B21E-4F3C-87A2-9247F50864F2}" dt="2024-07-17T13:42:02.241" v="11" actId="166"/>
          <ac:picMkLst>
            <pc:docMk/>
            <pc:sldMk cId="3188539223" sldId="260"/>
            <ac:picMk id="19" creationId="{95C19B01-2A14-4B27-FB34-0AD21F227AE5}"/>
          </ac:picMkLst>
        </pc:picChg>
        <pc:picChg chg="del">
          <ac:chgData name="Mandy Pantall" userId="41a2898e-945a-4fe2-8d2a-57eff23bc324" providerId="ADAL" clId="{F2372956-B21E-4F3C-87A2-9247F50864F2}" dt="2024-07-17T13:41:11.798" v="0" actId="478"/>
          <ac:picMkLst>
            <pc:docMk/>
            <pc:sldMk cId="3188539223" sldId="260"/>
            <ac:picMk id="21" creationId="{839E82AD-338F-6DAF-A7AA-D19D275B466D}"/>
          </ac:picMkLst>
        </pc:picChg>
      </pc:sldChg>
      <pc:sldChg chg="addSp modSp mod modAnim">
        <pc:chgData name="Mandy Pantall" userId="41a2898e-945a-4fe2-8d2a-57eff23bc324" providerId="ADAL" clId="{F2372956-B21E-4F3C-87A2-9247F50864F2}" dt="2024-07-18T06:31:58.526" v="893"/>
        <pc:sldMkLst>
          <pc:docMk/>
          <pc:sldMk cId="1527557689" sldId="261"/>
        </pc:sldMkLst>
        <pc:spChg chg="mod">
          <ac:chgData name="Mandy Pantall" userId="41a2898e-945a-4fe2-8d2a-57eff23bc324" providerId="ADAL" clId="{F2372956-B21E-4F3C-87A2-9247F50864F2}" dt="2024-07-17T14:58:16.982" v="614" actId="20577"/>
          <ac:spMkLst>
            <pc:docMk/>
            <pc:sldMk cId="1527557689" sldId="261"/>
            <ac:spMk id="3" creationId="{3FACBC42-AFA7-619C-F2AC-2731922F1058}"/>
          </ac:spMkLst>
        </pc:spChg>
        <pc:grpChg chg="add mod">
          <ac:chgData name="Mandy Pantall" userId="41a2898e-945a-4fe2-8d2a-57eff23bc324" providerId="ADAL" clId="{F2372956-B21E-4F3C-87A2-9247F50864F2}" dt="2024-07-17T14:58:51.766" v="616" actId="1076"/>
          <ac:grpSpMkLst>
            <pc:docMk/>
            <pc:sldMk cId="1527557689" sldId="261"/>
            <ac:grpSpMk id="4" creationId="{C395177E-BA98-3460-E498-1497C513299B}"/>
          </ac:grpSpMkLst>
        </pc:grpChg>
        <pc:picChg chg="add mod">
          <ac:chgData name="Mandy Pantall" userId="41a2898e-945a-4fe2-8d2a-57eff23bc324" providerId="ADAL" clId="{F2372956-B21E-4F3C-87A2-9247F50864F2}" dt="2024-07-17T14:55:11.780" v="506"/>
          <ac:picMkLst>
            <pc:docMk/>
            <pc:sldMk cId="1527557689" sldId="261"/>
            <ac:picMk id="9" creationId="{919A50DE-56AE-9635-8861-3474792EC4DE}"/>
          </ac:picMkLst>
        </pc:picChg>
        <pc:picChg chg="add mod">
          <ac:chgData name="Mandy Pantall" userId="41a2898e-945a-4fe2-8d2a-57eff23bc324" providerId="ADAL" clId="{F2372956-B21E-4F3C-87A2-9247F50864F2}" dt="2024-07-17T14:55:11.780" v="506"/>
          <ac:picMkLst>
            <pc:docMk/>
            <pc:sldMk cId="1527557689" sldId="261"/>
            <ac:picMk id="10" creationId="{335FA2F2-27EA-D042-6E22-6A0349734F00}"/>
          </ac:picMkLst>
        </pc:picChg>
      </pc:sldChg>
      <pc:sldChg chg="addSp delSp modSp mod delAnim modAnim">
        <pc:chgData name="Mandy Pantall" userId="41a2898e-945a-4fe2-8d2a-57eff23bc324" providerId="ADAL" clId="{F2372956-B21E-4F3C-87A2-9247F50864F2}" dt="2024-07-18T06:30:48.516" v="892"/>
        <pc:sldMkLst>
          <pc:docMk/>
          <pc:sldMk cId="3074162010" sldId="262"/>
        </pc:sldMkLst>
        <pc:spChg chg="mod topLvl">
          <ac:chgData name="Mandy Pantall" userId="41a2898e-945a-4fe2-8d2a-57eff23bc324" providerId="ADAL" clId="{F2372956-B21E-4F3C-87A2-9247F50864F2}" dt="2024-07-17T15:27:24.804" v="871" actId="164"/>
          <ac:spMkLst>
            <pc:docMk/>
            <pc:sldMk cId="3074162010" sldId="262"/>
            <ac:spMk id="4" creationId="{B18816B3-3A0A-C1B1-2EB9-78253A48A84B}"/>
          </ac:spMkLst>
        </pc:spChg>
        <pc:spChg chg="mod topLvl">
          <ac:chgData name="Mandy Pantall" userId="41a2898e-945a-4fe2-8d2a-57eff23bc324" providerId="ADAL" clId="{F2372956-B21E-4F3C-87A2-9247F50864F2}" dt="2024-07-18T06:26:25.453" v="877" actId="164"/>
          <ac:spMkLst>
            <pc:docMk/>
            <pc:sldMk cId="3074162010" sldId="262"/>
            <ac:spMk id="5" creationId="{4D67ABCC-B1B1-85D0-A507-2FCED198C65E}"/>
          </ac:spMkLst>
        </pc:spChg>
        <pc:grpChg chg="add del mod">
          <ac:chgData name="Mandy Pantall" userId="41a2898e-945a-4fe2-8d2a-57eff23bc324" providerId="ADAL" clId="{F2372956-B21E-4F3C-87A2-9247F50864F2}" dt="2024-07-17T15:27:05.144" v="869" actId="165"/>
          <ac:grpSpMkLst>
            <pc:docMk/>
            <pc:sldMk cId="3074162010" sldId="262"/>
            <ac:grpSpMk id="3" creationId="{9BF10F4F-BEB5-46D3-1958-68436242D9CA}"/>
          </ac:grpSpMkLst>
        </pc:grpChg>
        <pc:grpChg chg="add mod">
          <ac:chgData name="Mandy Pantall" userId="41a2898e-945a-4fe2-8d2a-57eff23bc324" providerId="ADAL" clId="{F2372956-B21E-4F3C-87A2-9247F50864F2}" dt="2024-07-18T06:26:16.660" v="876" actId="164"/>
          <ac:grpSpMkLst>
            <pc:docMk/>
            <pc:sldMk cId="3074162010" sldId="262"/>
            <ac:grpSpMk id="9" creationId="{3571F084-B795-508C-6FB4-0FDCEF4F842A}"/>
          </ac:grpSpMkLst>
        </pc:grpChg>
        <pc:grpChg chg="del">
          <ac:chgData name="Mandy Pantall" userId="41a2898e-945a-4fe2-8d2a-57eff23bc324" providerId="ADAL" clId="{F2372956-B21E-4F3C-87A2-9247F50864F2}" dt="2024-07-17T15:23:39.981" v="856" actId="165"/>
          <ac:grpSpMkLst>
            <pc:docMk/>
            <pc:sldMk cId="3074162010" sldId="262"/>
            <ac:grpSpMk id="10" creationId="{54B73533-A87E-FD99-8218-EAFAD3D8AD3B}"/>
          </ac:grpSpMkLst>
        </pc:grpChg>
        <pc:grpChg chg="add mod">
          <ac:chgData name="Mandy Pantall" userId="41a2898e-945a-4fe2-8d2a-57eff23bc324" providerId="ADAL" clId="{F2372956-B21E-4F3C-87A2-9247F50864F2}" dt="2024-07-18T06:26:16.660" v="876" actId="164"/>
          <ac:grpSpMkLst>
            <pc:docMk/>
            <pc:sldMk cId="3074162010" sldId="262"/>
            <ac:grpSpMk id="11" creationId="{CEEAEF2E-8A96-B077-547B-9A9C83E7D3B2}"/>
          </ac:grpSpMkLst>
        </pc:grpChg>
        <pc:grpChg chg="add mod">
          <ac:chgData name="Mandy Pantall" userId="41a2898e-945a-4fe2-8d2a-57eff23bc324" providerId="ADAL" clId="{F2372956-B21E-4F3C-87A2-9247F50864F2}" dt="2024-07-18T06:26:25.453" v="877" actId="164"/>
          <ac:grpSpMkLst>
            <pc:docMk/>
            <pc:sldMk cId="3074162010" sldId="262"/>
            <ac:grpSpMk id="12" creationId="{6F463EB9-40BD-4F9E-CEB6-4C0FC3F85175}"/>
          </ac:grpSpMkLst>
        </pc:grpChg>
        <pc:picChg chg="add mod">
          <ac:chgData name="Mandy Pantall" userId="41a2898e-945a-4fe2-8d2a-57eff23bc324" providerId="ADAL" clId="{F2372956-B21E-4F3C-87A2-9247F50864F2}" dt="2024-07-18T06:26:16.660" v="876" actId="164"/>
          <ac:picMkLst>
            <pc:docMk/>
            <pc:sldMk cId="3074162010" sldId="262"/>
            <ac:picMk id="2" creationId="{6477DC10-909B-DC85-69C9-F0C7AC7E3F34}"/>
          </ac:picMkLst>
        </pc:picChg>
        <pc:picChg chg="mod topLvl">
          <ac:chgData name="Mandy Pantall" userId="41a2898e-945a-4fe2-8d2a-57eff23bc324" providerId="ADAL" clId="{F2372956-B21E-4F3C-87A2-9247F50864F2}" dt="2024-07-18T06:26:25.453" v="877" actId="164"/>
          <ac:picMkLst>
            <pc:docMk/>
            <pc:sldMk cId="3074162010" sldId="262"/>
            <ac:picMk id="6" creationId="{16B1E0F6-74C5-0B99-EF8D-EA5B8BC3DE20}"/>
          </ac:picMkLst>
        </pc:picChg>
        <pc:picChg chg="del mod">
          <ac:chgData name="Mandy Pantall" userId="41a2898e-945a-4fe2-8d2a-57eff23bc324" providerId="ADAL" clId="{F2372956-B21E-4F3C-87A2-9247F50864F2}" dt="2024-07-17T15:22:27.725" v="851" actId="478"/>
          <ac:picMkLst>
            <pc:docMk/>
            <pc:sldMk cId="3074162010" sldId="262"/>
            <ac:picMk id="7" creationId="{4206316B-B37F-8004-AFDF-4B8272F8C784}"/>
          </ac:picMkLst>
        </pc:picChg>
        <pc:picChg chg="mod topLvl">
          <ac:chgData name="Mandy Pantall" userId="41a2898e-945a-4fe2-8d2a-57eff23bc324" providerId="ADAL" clId="{F2372956-B21E-4F3C-87A2-9247F50864F2}" dt="2024-07-17T15:27:24.804" v="871" actId="164"/>
          <ac:picMkLst>
            <pc:docMk/>
            <pc:sldMk cId="3074162010" sldId="262"/>
            <ac:picMk id="8" creationId="{015586A4-8818-4392-3EA0-20B3218B7B86}"/>
          </ac:picMkLst>
        </pc:picChg>
      </pc:sldChg>
      <pc:sldChg chg="modSp new del mod">
        <pc:chgData name="Mandy Pantall" userId="41a2898e-945a-4fe2-8d2a-57eff23bc324" providerId="ADAL" clId="{F2372956-B21E-4F3C-87A2-9247F50864F2}" dt="2024-07-17T14:45:26.188" v="372" actId="47"/>
        <pc:sldMkLst>
          <pc:docMk/>
          <pc:sldMk cId="1549325192" sldId="263"/>
        </pc:sldMkLst>
        <pc:spChg chg="mod">
          <ac:chgData name="Mandy Pantall" userId="41a2898e-945a-4fe2-8d2a-57eff23bc324" providerId="ADAL" clId="{F2372956-B21E-4F3C-87A2-9247F50864F2}" dt="2024-07-17T14:31:29.867" v="61" actId="20577"/>
          <ac:spMkLst>
            <pc:docMk/>
            <pc:sldMk cId="1549325192" sldId="263"/>
            <ac:spMk id="2" creationId="{2AEE2D6D-F458-4221-ABDB-A015D622A431}"/>
          </ac:spMkLst>
        </pc:spChg>
      </pc:sldChg>
      <pc:sldChg chg="delSp add del setBg delDesignElem">
        <pc:chgData name="Mandy Pantall" userId="41a2898e-945a-4fe2-8d2a-57eff23bc324" providerId="ADAL" clId="{F2372956-B21E-4F3C-87A2-9247F50864F2}" dt="2024-07-17T14:31:56.482" v="65" actId="47"/>
        <pc:sldMkLst>
          <pc:docMk/>
          <pc:sldMk cId="551352455" sldId="264"/>
        </pc:sldMkLst>
        <pc:spChg chg="del">
          <ac:chgData name="Mandy Pantall" userId="41a2898e-945a-4fe2-8d2a-57eff23bc324" providerId="ADAL" clId="{F2372956-B21E-4F3C-87A2-9247F50864F2}" dt="2024-07-17T14:31:42.421" v="63"/>
          <ac:spMkLst>
            <pc:docMk/>
            <pc:sldMk cId="551352455" sldId="264"/>
            <ac:spMk id="29" creationId="{AC17DE74-01C9-4859-B65A-85CF999E8580}"/>
          </ac:spMkLst>
        </pc:spChg>
        <pc:spChg chg="del">
          <ac:chgData name="Mandy Pantall" userId="41a2898e-945a-4fe2-8d2a-57eff23bc324" providerId="ADAL" clId="{F2372956-B21E-4F3C-87A2-9247F50864F2}" dt="2024-07-17T14:31:42.421" v="63"/>
          <ac:spMkLst>
            <pc:docMk/>
            <pc:sldMk cId="551352455" sldId="264"/>
            <ac:spMk id="33" creationId="{068C0432-0E90-4CC1-8CD3-D44A90DF07EF}"/>
          </ac:spMkLst>
        </pc:spChg>
      </pc:sldChg>
      <pc:sldChg chg="addSp delSp modSp add mod ord modTransition delAnim modAnim">
        <pc:chgData name="Mandy Pantall" userId="41a2898e-945a-4fe2-8d2a-57eff23bc324" providerId="ADAL" clId="{F2372956-B21E-4F3C-87A2-9247F50864F2}" dt="2024-07-17T14:47:52.313" v="381"/>
        <pc:sldMkLst>
          <pc:docMk/>
          <pc:sldMk cId="3118285934" sldId="265"/>
        </pc:sldMkLst>
        <pc:spChg chg="mod">
          <ac:chgData name="Mandy Pantall" userId="41a2898e-945a-4fe2-8d2a-57eff23bc324" providerId="ADAL" clId="{F2372956-B21E-4F3C-87A2-9247F50864F2}" dt="2024-07-17T14:33:10.500" v="81" actId="115"/>
          <ac:spMkLst>
            <pc:docMk/>
            <pc:sldMk cId="3118285934" sldId="265"/>
            <ac:spMk id="2" creationId="{C8FDAAC9-9B4E-DF26-6C04-057623B9FBB8}"/>
          </ac:spMkLst>
        </pc:spChg>
        <pc:spChg chg="del mod">
          <ac:chgData name="Mandy Pantall" userId="41a2898e-945a-4fe2-8d2a-57eff23bc324" providerId="ADAL" clId="{F2372956-B21E-4F3C-87A2-9247F50864F2}" dt="2024-07-17T14:32:25.475" v="72" actId="478"/>
          <ac:spMkLst>
            <pc:docMk/>
            <pc:sldMk cId="3118285934" sldId="265"/>
            <ac:spMk id="3" creationId="{BE573621-092B-E9F1-0DEA-CC8789E9A790}"/>
          </ac:spMkLst>
        </pc:spChg>
        <pc:spChg chg="add mod">
          <ac:chgData name="Mandy Pantall" userId="41a2898e-945a-4fe2-8d2a-57eff23bc324" providerId="ADAL" clId="{F2372956-B21E-4F3C-87A2-9247F50864F2}" dt="2024-07-17T14:45:57.469" v="375" actId="164"/>
          <ac:spMkLst>
            <pc:docMk/>
            <pc:sldMk cId="3118285934" sldId="265"/>
            <ac:spMk id="4" creationId="{795FBA0C-1B16-2770-0943-53982CFB96B8}"/>
          </ac:spMkLst>
        </pc:spChg>
        <pc:spChg chg="add mod">
          <ac:chgData name="Mandy Pantall" userId="41a2898e-945a-4fe2-8d2a-57eff23bc324" providerId="ADAL" clId="{F2372956-B21E-4F3C-87A2-9247F50864F2}" dt="2024-07-17T14:46:11.159" v="377" actId="164"/>
          <ac:spMkLst>
            <pc:docMk/>
            <pc:sldMk cId="3118285934" sldId="265"/>
            <ac:spMk id="5" creationId="{9007474E-17FE-2CC1-00DE-FCB9C19F6F90}"/>
          </ac:spMkLst>
        </pc:spChg>
        <pc:grpChg chg="add mod">
          <ac:chgData name="Mandy Pantall" userId="41a2898e-945a-4fe2-8d2a-57eff23bc324" providerId="ADAL" clId="{F2372956-B21E-4F3C-87A2-9247F50864F2}" dt="2024-07-17T14:45:57.469" v="375" actId="164"/>
          <ac:grpSpMkLst>
            <pc:docMk/>
            <pc:sldMk cId="3118285934" sldId="265"/>
            <ac:grpSpMk id="12" creationId="{73831134-BEEC-3F5D-39F3-26A269C8EDEC}"/>
          </ac:grpSpMkLst>
        </pc:grpChg>
        <pc:grpChg chg="add mod">
          <ac:chgData name="Mandy Pantall" userId="41a2898e-945a-4fe2-8d2a-57eff23bc324" providerId="ADAL" clId="{F2372956-B21E-4F3C-87A2-9247F50864F2}" dt="2024-07-17T14:46:11.159" v="377" actId="164"/>
          <ac:grpSpMkLst>
            <pc:docMk/>
            <pc:sldMk cId="3118285934" sldId="265"/>
            <ac:grpSpMk id="13" creationId="{C9E9A6B4-795E-89B9-F824-A0730BB5E2B9}"/>
          </ac:grpSpMkLst>
        </pc:grpChg>
        <pc:graphicFrameChg chg="del">
          <ac:chgData name="Mandy Pantall" userId="41a2898e-945a-4fe2-8d2a-57eff23bc324" providerId="ADAL" clId="{F2372956-B21E-4F3C-87A2-9247F50864F2}" dt="2024-07-17T14:32:27.310" v="74" actId="478"/>
          <ac:graphicFrameMkLst>
            <pc:docMk/>
            <pc:sldMk cId="3118285934" sldId="265"/>
            <ac:graphicFrameMk id="10" creationId="{76C6B97B-DDB4-A406-1DAF-D18937D8CC0A}"/>
          </ac:graphicFrameMkLst>
        </pc:graphicFrameChg>
        <pc:graphicFrameChg chg="del">
          <ac:chgData name="Mandy Pantall" userId="41a2898e-945a-4fe2-8d2a-57eff23bc324" providerId="ADAL" clId="{F2372956-B21E-4F3C-87A2-9247F50864F2}" dt="2024-07-17T14:32:26.717" v="73" actId="478"/>
          <ac:graphicFrameMkLst>
            <pc:docMk/>
            <pc:sldMk cId="3118285934" sldId="265"/>
            <ac:graphicFrameMk id="11" creationId="{BAD65848-8D7C-519F-1DC4-A52CB0438831}"/>
          </ac:graphicFrameMkLst>
        </pc:graphicFrameChg>
        <pc:picChg chg="add mod">
          <ac:chgData name="Mandy Pantall" userId="41a2898e-945a-4fe2-8d2a-57eff23bc324" providerId="ADAL" clId="{F2372956-B21E-4F3C-87A2-9247F50864F2}" dt="2024-07-17T14:45:57.469" v="375" actId="164"/>
          <ac:picMkLst>
            <pc:docMk/>
            <pc:sldMk cId="3118285934" sldId="265"/>
            <ac:picMk id="6" creationId="{70CCEC18-DA53-036B-FEB3-987F97BA29C7}"/>
          </ac:picMkLst>
        </pc:picChg>
        <pc:picChg chg="del">
          <ac:chgData name="Mandy Pantall" userId="41a2898e-945a-4fe2-8d2a-57eff23bc324" providerId="ADAL" clId="{F2372956-B21E-4F3C-87A2-9247F50864F2}" dt="2024-07-17T14:32:27.865" v="75" actId="478"/>
          <ac:picMkLst>
            <pc:docMk/>
            <pc:sldMk cId="3118285934" sldId="265"/>
            <ac:picMk id="7" creationId="{E631429B-400C-DAB9-46AD-727E8CD27E78}"/>
          </ac:picMkLst>
        </pc:picChg>
        <pc:picChg chg="add mod ord">
          <ac:chgData name="Mandy Pantall" userId="41a2898e-945a-4fe2-8d2a-57eff23bc324" providerId="ADAL" clId="{F2372956-B21E-4F3C-87A2-9247F50864F2}" dt="2024-07-17T14:46:11.159" v="377" actId="164"/>
          <ac:picMkLst>
            <pc:docMk/>
            <pc:sldMk cId="3118285934" sldId="265"/>
            <ac:picMk id="9" creationId="{0DDD30DE-A559-2E79-2CB6-45DA05C8672B}"/>
          </ac:picMkLst>
        </pc:picChg>
      </pc:sldChg>
    </pc:docChg>
  </pc:docChgLst>
  <pc:docChgLst>
    <pc:chgData name="Hannah Lynch" userId="6c453cde-7924-4608-a02a-c1a6a903550a" providerId="ADAL" clId="{47F0714E-2A78-40C2-94DA-6D5CC0B591D0}"/>
    <pc:docChg chg="undo custSel modSld">
      <pc:chgData name="Hannah Lynch" userId="6c453cde-7924-4608-a02a-c1a6a903550a" providerId="ADAL" clId="{47F0714E-2A78-40C2-94DA-6D5CC0B591D0}" dt="2022-05-20T11:07:27.243" v="1037" actId="20577"/>
      <pc:docMkLst>
        <pc:docMk/>
      </pc:docMkLst>
      <pc:sldChg chg="addSp delSp modSp mod setBg">
        <pc:chgData name="Hannah Lynch" userId="6c453cde-7924-4608-a02a-c1a6a903550a" providerId="ADAL" clId="{47F0714E-2A78-40C2-94DA-6D5CC0B591D0}" dt="2022-05-19T16:59:57.336" v="640" actId="1076"/>
        <pc:sldMkLst>
          <pc:docMk/>
          <pc:sldMk cId="1039916071" sldId="256"/>
        </pc:sldMkLst>
        <pc:spChg chg="mod">
          <ac:chgData name="Hannah Lynch" userId="6c453cde-7924-4608-a02a-c1a6a903550a" providerId="ADAL" clId="{47F0714E-2A78-40C2-94DA-6D5CC0B591D0}" dt="2022-05-05T11:39:36.100" v="393" actId="20577"/>
          <ac:spMkLst>
            <pc:docMk/>
            <pc:sldMk cId="1039916071" sldId="256"/>
            <ac:spMk id="2" creationId="{17981764-423E-FCBA-0726-9416907646D4}"/>
          </ac:spMkLst>
        </pc:spChg>
        <pc:spChg chg="del">
          <ac:chgData name="Hannah Lynch" userId="6c453cde-7924-4608-a02a-c1a6a903550a" providerId="ADAL" clId="{47F0714E-2A78-40C2-94DA-6D5CC0B591D0}" dt="2022-05-05T14:14:12.551" v="500" actId="478"/>
          <ac:spMkLst>
            <pc:docMk/>
            <pc:sldMk cId="1039916071" sldId="256"/>
            <ac:spMk id="3" creationId="{2C33767E-915F-166B-CD20-E31A2C6FB7CE}"/>
          </ac:spMkLst>
        </pc:spChg>
        <pc:picChg chg="add mod">
          <ac:chgData name="Hannah Lynch" userId="6c453cde-7924-4608-a02a-c1a6a903550a" providerId="ADAL" clId="{47F0714E-2A78-40C2-94DA-6D5CC0B591D0}" dt="2022-05-19T16:59:48.039" v="637" actId="1076"/>
          <ac:picMkLst>
            <pc:docMk/>
            <pc:sldMk cId="1039916071" sldId="256"/>
            <ac:picMk id="4" creationId="{1A580B2A-0026-1B61-4A50-FAAD2309ECEF}"/>
          </ac:picMkLst>
        </pc:picChg>
        <pc:picChg chg="del">
          <ac:chgData name="Hannah Lynch" userId="6c453cde-7924-4608-a02a-c1a6a903550a" providerId="ADAL" clId="{47F0714E-2A78-40C2-94DA-6D5CC0B591D0}" dt="2022-05-19T16:59:18.680" v="626" actId="478"/>
          <ac:picMkLst>
            <pc:docMk/>
            <pc:sldMk cId="1039916071" sldId="256"/>
            <ac:picMk id="5" creationId="{BA9D59DC-0B66-94E6-74E2-9B04ADDF4DF3}"/>
          </ac:picMkLst>
        </pc:picChg>
        <pc:picChg chg="mod">
          <ac:chgData name="Hannah Lynch" userId="6c453cde-7924-4608-a02a-c1a6a903550a" providerId="ADAL" clId="{47F0714E-2A78-40C2-94DA-6D5CC0B591D0}" dt="2022-05-19T16:59:53.975" v="639" actId="1076"/>
          <ac:picMkLst>
            <pc:docMk/>
            <pc:sldMk cId="1039916071" sldId="256"/>
            <ac:picMk id="7" creationId="{506A77C9-D22D-61EE-E554-BAA1029449CD}"/>
          </ac:picMkLst>
        </pc:picChg>
        <pc:picChg chg="add del mod">
          <ac:chgData name="Hannah Lynch" userId="6c453cde-7924-4608-a02a-c1a6a903550a" providerId="ADAL" clId="{47F0714E-2A78-40C2-94DA-6D5CC0B591D0}" dt="2022-05-05T11:13:21.004" v="227" actId="478"/>
          <ac:picMkLst>
            <pc:docMk/>
            <pc:sldMk cId="1039916071" sldId="256"/>
            <ac:picMk id="8" creationId="{A8B804A5-71AF-1767-907E-CF57ED245DA4}"/>
          </ac:picMkLst>
        </pc:picChg>
        <pc:picChg chg="mod">
          <ac:chgData name="Hannah Lynch" userId="6c453cde-7924-4608-a02a-c1a6a903550a" providerId="ADAL" clId="{47F0714E-2A78-40C2-94DA-6D5CC0B591D0}" dt="2022-05-19T16:59:57.336" v="640" actId="1076"/>
          <ac:picMkLst>
            <pc:docMk/>
            <pc:sldMk cId="1039916071" sldId="256"/>
            <ac:picMk id="9" creationId="{FC47A157-668D-DCB6-50DA-8D7B9B9CC9BD}"/>
          </ac:picMkLst>
        </pc:picChg>
      </pc:sldChg>
      <pc:sldChg chg="addSp modSp mod modAnim">
        <pc:chgData name="Hannah Lynch" userId="6c453cde-7924-4608-a02a-c1a6a903550a" providerId="ADAL" clId="{47F0714E-2A78-40C2-94DA-6D5CC0B591D0}" dt="2022-05-20T11:07:27.243" v="1037" actId="20577"/>
        <pc:sldMkLst>
          <pc:docMk/>
          <pc:sldMk cId="593763614" sldId="257"/>
        </pc:sldMkLst>
        <pc:spChg chg="mod">
          <ac:chgData name="Hannah Lynch" userId="6c453cde-7924-4608-a02a-c1a6a903550a" providerId="ADAL" clId="{47F0714E-2A78-40C2-94DA-6D5CC0B591D0}" dt="2022-05-05T09:46:48.507" v="8" actId="1076"/>
          <ac:spMkLst>
            <pc:docMk/>
            <pc:sldMk cId="593763614" sldId="257"/>
            <ac:spMk id="2" creationId="{47F4404C-38B0-20C2-5FB7-4580E06D32C6}"/>
          </ac:spMkLst>
        </pc:spChg>
        <pc:spChg chg="mod">
          <ac:chgData name="Hannah Lynch" userId="6c453cde-7924-4608-a02a-c1a6a903550a" providerId="ADAL" clId="{47F0714E-2A78-40C2-94DA-6D5CC0B591D0}" dt="2022-05-20T11:07:27.243" v="1037" actId="20577"/>
          <ac:spMkLst>
            <pc:docMk/>
            <pc:sldMk cId="593763614" sldId="257"/>
            <ac:spMk id="3" creationId="{2749ADF3-E546-C511-D91F-72426C76CC70}"/>
          </ac:spMkLst>
        </pc:spChg>
        <pc:picChg chg="mod">
          <ac:chgData name="Hannah Lynch" userId="6c453cde-7924-4608-a02a-c1a6a903550a" providerId="ADAL" clId="{47F0714E-2A78-40C2-94DA-6D5CC0B591D0}" dt="2022-05-05T09:47:01.139" v="12" actId="14100"/>
          <ac:picMkLst>
            <pc:docMk/>
            <pc:sldMk cId="593763614" sldId="257"/>
            <ac:picMk id="7" creationId="{3217AB27-A9EE-C079-20D2-8A034DDAA1A5}"/>
          </ac:picMkLst>
        </pc:picChg>
        <pc:picChg chg="mod">
          <ac:chgData name="Hannah Lynch" userId="6c453cde-7924-4608-a02a-c1a6a903550a" providerId="ADAL" clId="{47F0714E-2A78-40C2-94DA-6D5CC0B591D0}" dt="2022-05-05T11:39:46.176" v="394" actId="1076"/>
          <ac:picMkLst>
            <pc:docMk/>
            <pc:sldMk cId="593763614" sldId="257"/>
            <ac:picMk id="9" creationId="{4FFECB28-2648-42B4-C2C2-DB6F0A19072E}"/>
          </ac:picMkLst>
        </pc:picChg>
        <pc:picChg chg="mod">
          <ac:chgData name="Hannah Lynch" userId="6c453cde-7924-4608-a02a-c1a6a903550a" providerId="ADAL" clId="{47F0714E-2A78-40C2-94DA-6D5CC0B591D0}" dt="2022-05-05T09:46:52.979" v="10" actId="1076"/>
          <ac:picMkLst>
            <pc:docMk/>
            <pc:sldMk cId="593763614" sldId="257"/>
            <ac:picMk id="11" creationId="{67F8EB8F-B0F4-9AB6-D505-C87994BB63CB}"/>
          </ac:picMkLst>
        </pc:picChg>
        <pc:picChg chg="mod">
          <ac:chgData name="Hannah Lynch" userId="6c453cde-7924-4608-a02a-c1a6a903550a" providerId="ADAL" clId="{47F0714E-2A78-40C2-94DA-6D5CC0B591D0}" dt="2022-05-05T11:40:18.177" v="397" actId="1076"/>
          <ac:picMkLst>
            <pc:docMk/>
            <pc:sldMk cId="593763614" sldId="257"/>
            <ac:picMk id="13" creationId="{CF8D1335-F281-4E1D-7C76-9A25C6CEA7A9}"/>
          </ac:picMkLst>
        </pc:picChg>
        <pc:picChg chg="mod">
          <ac:chgData name="Hannah Lynch" userId="6c453cde-7924-4608-a02a-c1a6a903550a" providerId="ADAL" clId="{47F0714E-2A78-40C2-94DA-6D5CC0B591D0}" dt="2022-05-19T17:01:32.080" v="746" actId="1076"/>
          <ac:picMkLst>
            <pc:docMk/>
            <pc:sldMk cId="593763614" sldId="257"/>
            <ac:picMk id="15" creationId="{A6D410C5-97EB-FEB8-7717-CAF847565B26}"/>
          </ac:picMkLst>
        </pc:picChg>
        <pc:picChg chg="add mod">
          <ac:chgData name="Hannah Lynch" userId="6c453cde-7924-4608-a02a-c1a6a903550a" providerId="ADAL" clId="{47F0714E-2A78-40C2-94DA-6D5CC0B591D0}" dt="2022-05-19T17:02:15.915" v="749" actId="1076"/>
          <ac:picMkLst>
            <pc:docMk/>
            <pc:sldMk cId="593763614" sldId="257"/>
            <ac:picMk id="1026" creationId="{933BF360-1937-7E36-C236-4DCF9636517D}"/>
          </ac:picMkLst>
        </pc:picChg>
      </pc:sldChg>
      <pc:sldChg chg="addSp delSp modSp mod modAnim">
        <pc:chgData name="Hannah Lynch" userId="6c453cde-7924-4608-a02a-c1a6a903550a" providerId="ADAL" clId="{47F0714E-2A78-40C2-94DA-6D5CC0B591D0}" dt="2022-05-05T14:19:48.218" v="559" actId="6549"/>
        <pc:sldMkLst>
          <pc:docMk/>
          <pc:sldMk cId="1575018413" sldId="258"/>
        </pc:sldMkLst>
        <pc:spChg chg="mod">
          <ac:chgData name="Hannah Lynch" userId="6c453cde-7924-4608-a02a-c1a6a903550a" providerId="ADAL" clId="{47F0714E-2A78-40C2-94DA-6D5CC0B591D0}" dt="2022-05-05T14:16:29.882" v="526" actId="6549"/>
          <ac:spMkLst>
            <pc:docMk/>
            <pc:sldMk cId="1575018413" sldId="258"/>
            <ac:spMk id="3" creationId="{BE573621-092B-E9F1-0DEA-CC8789E9A790}"/>
          </ac:spMkLst>
        </pc:spChg>
        <pc:spChg chg="mod">
          <ac:chgData name="Hannah Lynch" userId="6c453cde-7924-4608-a02a-c1a6a903550a" providerId="ADAL" clId="{47F0714E-2A78-40C2-94DA-6D5CC0B591D0}" dt="2022-05-05T14:19:36.806" v="558" actId="20577"/>
          <ac:spMkLst>
            <pc:docMk/>
            <pc:sldMk cId="1575018413" sldId="258"/>
            <ac:spMk id="4" creationId="{5E96E3E1-4331-2856-ADCE-40E16B0D8F34}"/>
          </ac:spMkLst>
        </pc:spChg>
        <pc:spChg chg="mod">
          <ac:chgData name="Hannah Lynch" userId="6c453cde-7924-4608-a02a-c1a6a903550a" providerId="ADAL" clId="{47F0714E-2A78-40C2-94DA-6D5CC0B591D0}" dt="2022-05-05T14:19:48.218" v="559" actId="6549"/>
          <ac:spMkLst>
            <pc:docMk/>
            <pc:sldMk cId="1575018413" sldId="258"/>
            <ac:spMk id="5" creationId="{D15AF2EF-F3D7-8ED3-4F9D-4612A28FA87E}"/>
          </ac:spMkLst>
        </pc:spChg>
        <pc:picChg chg="del mod">
          <ac:chgData name="Hannah Lynch" userId="6c453cde-7924-4608-a02a-c1a6a903550a" providerId="ADAL" clId="{47F0714E-2A78-40C2-94DA-6D5CC0B591D0}" dt="2022-05-05T10:28:15.682" v="15" actId="478"/>
          <ac:picMkLst>
            <pc:docMk/>
            <pc:sldMk cId="1575018413" sldId="258"/>
            <ac:picMk id="7" creationId="{05FEBC01-CAF2-8F91-5FD2-58A1B152FD3F}"/>
          </ac:picMkLst>
        </pc:picChg>
        <pc:picChg chg="add mod">
          <ac:chgData name="Hannah Lynch" userId="6c453cde-7924-4608-a02a-c1a6a903550a" providerId="ADAL" clId="{47F0714E-2A78-40C2-94DA-6D5CC0B591D0}" dt="2022-05-05T14:17:19.791" v="529" actId="207"/>
          <ac:picMkLst>
            <pc:docMk/>
            <pc:sldMk cId="1575018413" sldId="258"/>
            <ac:picMk id="8" creationId="{2A742539-56B7-F372-3A35-A801B2149E60}"/>
          </ac:picMkLst>
        </pc:picChg>
        <pc:picChg chg="del mod">
          <ac:chgData name="Hannah Lynch" userId="6c453cde-7924-4608-a02a-c1a6a903550a" providerId="ADAL" clId="{47F0714E-2A78-40C2-94DA-6D5CC0B591D0}" dt="2022-05-05T11:13:45.641" v="230" actId="478"/>
          <ac:picMkLst>
            <pc:docMk/>
            <pc:sldMk cId="1575018413" sldId="258"/>
            <ac:picMk id="11" creationId="{5F21BEAB-3E2C-DA44-8F44-200FFBF89A9F}"/>
          </ac:picMkLst>
        </pc:picChg>
        <pc:picChg chg="add del mod">
          <ac:chgData name="Hannah Lynch" userId="6c453cde-7924-4608-a02a-c1a6a903550a" providerId="ADAL" clId="{47F0714E-2A78-40C2-94DA-6D5CC0B591D0}" dt="2022-05-05T10:31:04.009" v="30" actId="478"/>
          <ac:picMkLst>
            <pc:docMk/>
            <pc:sldMk cId="1575018413" sldId="258"/>
            <ac:picMk id="12" creationId="{D24551BC-FA77-311D-30D6-ED4EB6D1BAB7}"/>
          </ac:picMkLst>
        </pc:picChg>
        <pc:picChg chg="add del mod">
          <ac:chgData name="Hannah Lynch" userId="6c453cde-7924-4608-a02a-c1a6a903550a" providerId="ADAL" clId="{47F0714E-2A78-40C2-94DA-6D5CC0B591D0}" dt="2022-05-05T11:12:50.119" v="224" actId="21"/>
          <ac:picMkLst>
            <pc:docMk/>
            <pc:sldMk cId="1575018413" sldId="258"/>
            <ac:picMk id="25" creationId="{E1763866-630E-1F07-A9A0-DCEE7A709E7E}"/>
          </ac:picMkLst>
        </pc:picChg>
        <pc:inkChg chg="add del">
          <ac:chgData name="Hannah Lynch" userId="6c453cde-7924-4608-a02a-c1a6a903550a" providerId="ADAL" clId="{47F0714E-2A78-40C2-94DA-6D5CC0B591D0}" dt="2022-05-05T10:33:59.213" v="46"/>
          <ac:inkMkLst>
            <pc:docMk/>
            <pc:sldMk cId="1575018413" sldId="258"/>
            <ac:inkMk id="14" creationId="{D0311C63-CEFE-3CF6-15AC-A2393A70D849}"/>
          </ac:inkMkLst>
        </pc:inkChg>
        <pc:inkChg chg="add del">
          <ac:chgData name="Hannah Lynch" userId="6c453cde-7924-4608-a02a-c1a6a903550a" providerId="ADAL" clId="{47F0714E-2A78-40C2-94DA-6D5CC0B591D0}" dt="2022-05-05T10:33:09.822" v="39" actId="9405"/>
          <ac:inkMkLst>
            <pc:docMk/>
            <pc:sldMk cId="1575018413" sldId="258"/>
            <ac:inkMk id="17" creationId="{A07AD9CC-D437-65D3-EF9E-A2B760575D9C}"/>
          </ac:inkMkLst>
        </pc:inkChg>
        <pc:inkChg chg="add del">
          <ac:chgData name="Hannah Lynch" userId="6c453cde-7924-4608-a02a-c1a6a903550a" providerId="ADAL" clId="{47F0714E-2A78-40C2-94DA-6D5CC0B591D0}" dt="2022-05-05T10:33:09.082" v="38" actId="9405"/>
          <ac:inkMkLst>
            <pc:docMk/>
            <pc:sldMk cId="1575018413" sldId="258"/>
            <ac:inkMk id="18" creationId="{5E614CCA-93FA-3623-E3AF-F775153063D0}"/>
          </ac:inkMkLst>
        </pc:inkChg>
        <pc:inkChg chg="add del">
          <ac:chgData name="Hannah Lynch" userId="6c453cde-7924-4608-a02a-c1a6a903550a" providerId="ADAL" clId="{47F0714E-2A78-40C2-94DA-6D5CC0B591D0}" dt="2022-05-05T10:33:27.687" v="42" actId="9405"/>
          <ac:inkMkLst>
            <pc:docMk/>
            <pc:sldMk cId="1575018413" sldId="258"/>
            <ac:inkMk id="20" creationId="{66DCD6E6-3171-263A-0835-A4F1E2DEB38F}"/>
          </ac:inkMkLst>
        </pc:inkChg>
        <pc:inkChg chg="add">
          <ac:chgData name="Hannah Lynch" userId="6c453cde-7924-4608-a02a-c1a6a903550a" providerId="ADAL" clId="{47F0714E-2A78-40C2-94DA-6D5CC0B591D0}" dt="2022-05-05T10:33:41.519" v="44" actId="9405"/>
          <ac:inkMkLst>
            <pc:docMk/>
            <pc:sldMk cId="1575018413" sldId="258"/>
            <ac:inkMk id="22" creationId="{BAB70214-4BBA-C91B-3001-8683C6CE2458}"/>
          </ac:inkMkLst>
        </pc:inkChg>
        <pc:inkChg chg="add">
          <ac:chgData name="Hannah Lynch" userId="6c453cde-7924-4608-a02a-c1a6a903550a" providerId="ADAL" clId="{47F0714E-2A78-40C2-94DA-6D5CC0B591D0}" dt="2022-05-05T10:33:46.996" v="45" actId="9405"/>
          <ac:inkMkLst>
            <pc:docMk/>
            <pc:sldMk cId="1575018413" sldId="258"/>
            <ac:inkMk id="23" creationId="{20228536-E290-9336-8FE5-B50AF8FA42DB}"/>
          </ac:inkMkLst>
        </pc:inkChg>
        <pc:inkChg chg="add">
          <ac:chgData name="Hannah Lynch" userId="6c453cde-7924-4608-a02a-c1a6a903550a" providerId="ADAL" clId="{47F0714E-2A78-40C2-94DA-6D5CC0B591D0}" dt="2022-05-05T10:32:51.946" v="35" actId="9405"/>
          <ac:inkMkLst>
            <pc:docMk/>
            <pc:sldMk cId="1575018413" sldId="258"/>
            <ac:inkMk id="25" creationId="{BBFD92E3-7E4E-16ED-97BD-60C6E0F2C152}"/>
          </ac:inkMkLst>
        </pc:inkChg>
        <pc:inkChg chg="add">
          <ac:chgData name="Hannah Lynch" userId="6c453cde-7924-4608-a02a-c1a6a903550a" providerId="ADAL" clId="{47F0714E-2A78-40C2-94DA-6D5CC0B591D0}" dt="2022-05-05T10:33:18.419" v="40" actId="9405"/>
          <ac:inkMkLst>
            <pc:docMk/>
            <pc:sldMk cId="1575018413" sldId="258"/>
            <ac:inkMk id="26" creationId="{CB9134F7-FC88-CDCE-75E5-77E21C1661D4}"/>
          </ac:inkMkLst>
        </pc:inkChg>
        <pc:inkChg chg="add">
          <ac:chgData name="Hannah Lynch" userId="6c453cde-7924-4608-a02a-c1a6a903550a" providerId="ADAL" clId="{47F0714E-2A78-40C2-94DA-6D5CC0B591D0}" dt="2022-05-05T10:33:33.613" v="43" actId="9405"/>
          <ac:inkMkLst>
            <pc:docMk/>
            <pc:sldMk cId="1575018413" sldId="258"/>
            <ac:inkMk id="27" creationId="{2B8A74A7-2CA1-8F7E-929E-C323D0E3C4FB}"/>
          </ac:inkMkLst>
        </pc:inkChg>
      </pc:sldChg>
      <pc:sldChg chg="addSp delSp modSp mod setBg modAnim setClrOvrMap">
        <pc:chgData name="Hannah Lynch" userId="6c453cde-7924-4608-a02a-c1a6a903550a" providerId="ADAL" clId="{47F0714E-2A78-40C2-94DA-6D5CC0B591D0}" dt="2022-05-05T11:47:32.152" v="463"/>
        <pc:sldMkLst>
          <pc:docMk/>
          <pc:sldMk cId="394453294" sldId="259"/>
        </pc:sldMkLst>
        <pc:spChg chg="mod ord">
          <ac:chgData name="Hannah Lynch" userId="6c453cde-7924-4608-a02a-c1a6a903550a" providerId="ADAL" clId="{47F0714E-2A78-40C2-94DA-6D5CC0B591D0}" dt="2022-05-05T10:57:57.037" v="125" actId="26606"/>
          <ac:spMkLst>
            <pc:docMk/>
            <pc:sldMk cId="394453294" sldId="259"/>
            <ac:spMk id="2" creationId="{41BF6556-05CC-1647-14C9-CA6850BA539D}"/>
          </ac:spMkLst>
        </pc:spChg>
        <pc:spChg chg="mod ord">
          <ac:chgData name="Hannah Lynch" userId="6c453cde-7924-4608-a02a-c1a6a903550a" providerId="ADAL" clId="{47F0714E-2A78-40C2-94DA-6D5CC0B591D0}" dt="2022-05-05T10:58:16.075" v="129" actId="27636"/>
          <ac:spMkLst>
            <pc:docMk/>
            <pc:sldMk cId="394453294" sldId="259"/>
            <ac:spMk id="3" creationId="{F7E6BC98-0B90-3C00-DAE0-8A3C4AFB4D3B}"/>
          </ac:spMkLst>
        </pc:spChg>
        <pc:spChg chg="add del">
          <ac:chgData name="Hannah Lynch" userId="6c453cde-7924-4608-a02a-c1a6a903550a" providerId="ADAL" clId="{47F0714E-2A78-40C2-94DA-6D5CC0B591D0}" dt="2022-05-05T10:57:57.037" v="125" actId="26606"/>
          <ac:spMkLst>
            <pc:docMk/>
            <pc:sldMk cId="394453294" sldId="259"/>
            <ac:spMk id="73" creationId="{5CB593EA-2F98-479F-B4C4-F366571FA64D}"/>
          </ac:spMkLst>
        </pc:spChg>
        <pc:spChg chg="add del">
          <ac:chgData name="Hannah Lynch" userId="6c453cde-7924-4608-a02a-c1a6a903550a" providerId="ADAL" clId="{47F0714E-2A78-40C2-94DA-6D5CC0B591D0}" dt="2022-05-05T10:57:57.037" v="125" actId="26606"/>
          <ac:spMkLst>
            <pc:docMk/>
            <pc:sldMk cId="394453294" sldId="259"/>
            <ac:spMk id="75" creationId="{39BEB6D0-9E4E-4221-93D1-74ABECEE9EFC}"/>
          </ac:spMkLst>
        </pc:spChg>
        <pc:picChg chg="add mod ord">
          <ac:chgData name="Hannah Lynch" userId="6c453cde-7924-4608-a02a-c1a6a903550a" providerId="ADAL" clId="{47F0714E-2A78-40C2-94DA-6D5CC0B591D0}" dt="2022-05-05T10:57:57.037" v="125" actId="26606"/>
          <ac:picMkLst>
            <pc:docMk/>
            <pc:sldMk cId="394453294" sldId="259"/>
            <ac:picMk id="4" creationId="{2F69D83B-F8E9-E50B-D7A0-22FF276E139F}"/>
          </ac:picMkLst>
        </pc:picChg>
        <pc:picChg chg="add mod">
          <ac:chgData name="Hannah Lynch" userId="6c453cde-7924-4608-a02a-c1a6a903550a" providerId="ADAL" clId="{47F0714E-2A78-40C2-94DA-6D5CC0B591D0}" dt="2022-05-05T10:57:57.037" v="125" actId="26606"/>
          <ac:picMkLst>
            <pc:docMk/>
            <pc:sldMk cId="394453294" sldId="259"/>
            <ac:picMk id="5" creationId="{0BBED52C-7C31-E3A6-4CB0-AE7073E5AE31}"/>
          </ac:picMkLst>
        </pc:picChg>
        <pc:picChg chg="add mod">
          <ac:chgData name="Hannah Lynch" userId="6c453cde-7924-4608-a02a-c1a6a903550a" providerId="ADAL" clId="{47F0714E-2A78-40C2-94DA-6D5CC0B591D0}" dt="2022-05-05T10:57:57.037" v="125" actId="26606"/>
          <ac:picMkLst>
            <pc:docMk/>
            <pc:sldMk cId="394453294" sldId="259"/>
            <ac:picMk id="6" creationId="{C8AC75A9-EDEF-49D9-DD39-57D7512A5C46}"/>
          </ac:picMkLst>
        </pc:picChg>
        <pc:picChg chg="add mod ord">
          <ac:chgData name="Hannah Lynch" userId="6c453cde-7924-4608-a02a-c1a6a903550a" providerId="ADAL" clId="{47F0714E-2A78-40C2-94DA-6D5CC0B591D0}" dt="2022-05-05T10:57:57.037" v="125" actId="26606"/>
          <ac:picMkLst>
            <pc:docMk/>
            <pc:sldMk cId="394453294" sldId="259"/>
            <ac:picMk id="7" creationId="{CB66D7C1-7501-0049-9C6F-8F05E73AA64F}"/>
          </ac:picMkLst>
        </pc:picChg>
        <pc:picChg chg="add mod ord">
          <ac:chgData name="Hannah Lynch" userId="6c453cde-7924-4608-a02a-c1a6a903550a" providerId="ADAL" clId="{47F0714E-2A78-40C2-94DA-6D5CC0B591D0}" dt="2022-05-05T10:57:57.037" v="125" actId="26606"/>
          <ac:picMkLst>
            <pc:docMk/>
            <pc:sldMk cId="394453294" sldId="259"/>
            <ac:picMk id="1026" creationId="{58C458D6-5CC2-D844-7F02-4CF81CE2A9E4}"/>
          </ac:picMkLst>
        </pc:picChg>
        <pc:picChg chg="add mod ord">
          <ac:chgData name="Hannah Lynch" userId="6c453cde-7924-4608-a02a-c1a6a903550a" providerId="ADAL" clId="{47F0714E-2A78-40C2-94DA-6D5CC0B591D0}" dt="2022-05-05T10:57:57.037" v="125" actId="26606"/>
          <ac:picMkLst>
            <pc:docMk/>
            <pc:sldMk cId="394453294" sldId="259"/>
            <ac:picMk id="1028" creationId="{4F0D4368-1E70-3123-CB6F-AC11584484B9}"/>
          </ac:picMkLst>
        </pc:picChg>
      </pc:sldChg>
      <pc:sldChg chg="addSp delSp modSp mod modAnim">
        <pc:chgData name="Hannah Lynch" userId="6c453cde-7924-4608-a02a-c1a6a903550a" providerId="ADAL" clId="{47F0714E-2A78-40C2-94DA-6D5CC0B591D0}" dt="2022-05-05T14:23:03.906" v="613" actId="20577"/>
        <pc:sldMkLst>
          <pc:docMk/>
          <pc:sldMk cId="3188539223" sldId="260"/>
        </pc:sldMkLst>
        <pc:spChg chg="mod">
          <ac:chgData name="Hannah Lynch" userId="6c453cde-7924-4608-a02a-c1a6a903550a" providerId="ADAL" clId="{47F0714E-2A78-40C2-94DA-6D5CC0B591D0}" dt="2022-05-05T14:23:03.906" v="613" actId="20577"/>
          <ac:spMkLst>
            <pc:docMk/>
            <pc:sldMk cId="3188539223" sldId="260"/>
            <ac:spMk id="3" creationId="{6B7AFDCA-1AED-C26F-851B-3BB5E6AC8A70}"/>
          </ac:spMkLst>
        </pc:spChg>
        <pc:picChg chg="add mod">
          <ac:chgData name="Hannah Lynch" userId="6c453cde-7924-4608-a02a-c1a6a903550a" providerId="ADAL" clId="{47F0714E-2A78-40C2-94DA-6D5CC0B591D0}" dt="2022-05-05T11:08:57.268" v="196" actId="207"/>
          <ac:picMkLst>
            <pc:docMk/>
            <pc:sldMk cId="3188539223" sldId="260"/>
            <ac:picMk id="5" creationId="{5B250BF3-C547-C5F7-402F-46B9F6D3AEC1}"/>
          </ac:picMkLst>
        </pc:picChg>
        <pc:picChg chg="add mod">
          <ac:chgData name="Hannah Lynch" userId="6c453cde-7924-4608-a02a-c1a6a903550a" providerId="ADAL" clId="{47F0714E-2A78-40C2-94DA-6D5CC0B591D0}" dt="2022-05-05T11:09:09.398" v="197" actId="207"/>
          <ac:picMkLst>
            <pc:docMk/>
            <pc:sldMk cId="3188539223" sldId="260"/>
            <ac:picMk id="7" creationId="{9529439B-97CB-E3A0-3F7F-B9EB88DF0107}"/>
          </ac:picMkLst>
        </pc:picChg>
        <pc:picChg chg="add mod">
          <ac:chgData name="Hannah Lynch" userId="6c453cde-7924-4608-a02a-c1a6a903550a" providerId="ADAL" clId="{47F0714E-2A78-40C2-94DA-6D5CC0B591D0}" dt="2022-05-05T11:02:07.758" v="158" actId="1076"/>
          <ac:picMkLst>
            <pc:docMk/>
            <pc:sldMk cId="3188539223" sldId="260"/>
            <ac:picMk id="9" creationId="{A1138A87-2B25-001C-3E39-6FA144C5D8CF}"/>
          </ac:picMkLst>
        </pc:picChg>
        <pc:picChg chg="add del mod">
          <ac:chgData name="Hannah Lynch" userId="6c453cde-7924-4608-a02a-c1a6a903550a" providerId="ADAL" clId="{47F0714E-2A78-40C2-94DA-6D5CC0B591D0}" dt="2022-05-05T11:03:49.158" v="173" actId="478"/>
          <ac:picMkLst>
            <pc:docMk/>
            <pc:sldMk cId="3188539223" sldId="260"/>
            <ac:picMk id="11" creationId="{BF9BBF7A-A466-37C6-3B2A-8AA82A8DC479}"/>
          </ac:picMkLst>
        </pc:picChg>
        <pc:picChg chg="add del mod">
          <ac:chgData name="Hannah Lynch" userId="6c453cde-7924-4608-a02a-c1a6a903550a" providerId="ADAL" clId="{47F0714E-2A78-40C2-94DA-6D5CC0B591D0}" dt="2022-05-05T11:03:37.515" v="171" actId="478"/>
          <ac:picMkLst>
            <pc:docMk/>
            <pc:sldMk cId="3188539223" sldId="260"/>
            <ac:picMk id="13" creationId="{E44C55EA-E29E-EC3A-0E65-37E37C09C13E}"/>
          </ac:picMkLst>
        </pc:picChg>
        <pc:picChg chg="add mod">
          <ac:chgData name="Hannah Lynch" userId="6c453cde-7924-4608-a02a-c1a6a903550a" providerId="ADAL" clId="{47F0714E-2A78-40C2-94DA-6D5CC0B591D0}" dt="2022-05-05T11:09:21.581" v="199" actId="208"/>
          <ac:picMkLst>
            <pc:docMk/>
            <pc:sldMk cId="3188539223" sldId="260"/>
            <ac:picMk id="15" creationId="{D287E77B-03FE-17D0-BFB0-93D01D8C5D58}"/>
          </ac:picMkLst>
        </pc:picChg>
        <pc:picChg chg="add mod">
          <ac:chgData name="Hannah Lynch" userId="6c453cde-7924-4608-a02a-c1a6a903550a" providerId="ADAL" clId="{47F0714E-2A78-40C2-94DA-6D5CC0B591D0}" dt="2022-05-05T11:09:34.598" v="200" actId="207"/>
          <ac:picMkLst>
            <pc:docMk/>
            <pc:sldMk cId="3188539223" sldId="260"/>
            <ac:picMk id="17" creationId="{509C50C7-6F58-6831-AB3B-0588C6B10CB0}"/>
          </ac:picMkLst>
        </pc:picChg>
        <pc:picChg chg="add mod">
          <ac:chgData name="Hannah Lynch" userId="6c453cde-7924-4608-a02a-c1a6a903550a" providerId="ADAL" clId="{47F0714E-2A78-40C2-94DA-6D5CC0B591D0}" dt="2022-05-05T11:06:48.806" v="183" actId="14100"/>
          <ac:picMkLst>
            <pc:docMk/>
            <pc:sldMk cId="3188539223" sldId="260"/>
            <ac:picMk id="19" creationId="{95C19B01-2A14-4B27-FB34-0AD21F227AE5}"/>
          </ac:picMkLst>
        </pc:picChg>
        <pc:picChg chg="add mod">
          <ac:chgData name="Hannah Lynch" userId="6c453cde-7924-4608-a02a-c1a6a903550a" providerId="ADAL" clId="{47F0714E-2A78-40C2-94DA-6D5CC0B591D0}" dt="2022-05-05T11:09:39.580" v="201" actId="207"/>
          <ac:picMkLst>
            <pc:docMk/>
            <pc:sldMk cId="3188539223" sldId="260"/>
            <ac:picMk id="21" creationId="{839E82AD-338F-6DAF-A7AA-D19D275B466D}"/>
          </ac:picMkLst>
        </pc:picChg>
        <pc:picChg chg="add del mod">
          <ac:chgData name="Hannah Lynch" userId="6c453cde-7924-4608-a02a-c1a6a903550a" providerId="ADAL" clId="{47F0714E-2A78-40C2-94DA-6D5CC0B591D0}" dt="2022-05-05T11:08:23.310" v="192" actId="478"/>
          <ac:picMkLst>
            <pc:docMk/>
            <pc:sldMk cId="3188539223" sldId="260"/>
            <ac:picMk id="23" creationId="{378C191E-B212-9BA3-7CED-FFE5A59A90FE}"/>
          </ac:picMkLst>
        </pc:picChg>
        <pc:picChg chg="add mod">
          <ac:chgData name="Hannah Lynch" userId="6c453cde-7924-4608-a02a-c1a6a903550a" providerId="ADAL" clId="{47F0714E-2A78-40C2-94DA-6D5CC0B591D0}" dt="2022-05-05T11:10:01.084" v="202" actId="207"/>
          <ac:picMkLst>
            <pc:docMk/>
            <pc:sldMk cId="3188539223" sldId="260"/>
            <ac:picMk id="25" creationId="{9D622613-4637-7693-6B2F-00B2FEBE5DB2}"/>
          </ac:picMkLst>
        </pc:picChg>
        <pc:picChg chg="add mod">
          <ac:chgData name="Hannah Lynch" userId="6c453cde-7924-4608-a02a-c1a6a903550a" providerId="ADAL" clId="{47F0714E-2A78-40C2-94DA-6D5CC0B591D0}" dt="2022-05-05T11:13:38.711" v="229" actId="1076"/>
          <ac:picMkLst>
            <pc:docMk/>
            <pc:sldMk cId="3188539223" sldId="260"/>
            <ac:picMk id="26" creationId="{97128738-AAD5-F316-0104-A56B5973EA16}"/>
          </ac:picMkLst>
        </pc:picChg>
      </pc:sldChg>
      <pc:sldChg chg="addSp delSp modSp mod modAnim">
        <pc:chgData name="Hannah Lynch" userId="6c453cde-7924-4608-a02a-c1a6a903550a" providerId="ADAL" clId="{47F0714E-2A78-40C2-94DA-6D5CC0B591D0}" dt="2022-05-19T17:10:08.736" v="1036" actId="1076"/>
        <pc:sldMkLst>
          <pc:docMk/>
          <pc:sldMk cId="1527557689" sldId="261"/>
        </pc:sldMkLst>
        <pc:spChg chg="mod">
          <ac:chgData name="Hannah Lynch" userId="6c453cde-7924-4608-a02a-c1a6a903550a" providerId="ADAL" clId="{47F0714E-2A78-40C2-94DA-6D5CC0B591D0}" dt="2022-05-05T11:33:17.754" v="315" actId="113"/>
          <ac:spMkLst>
            <pc:docMk/>
            <pc:sldMk cId="1527557689" sldId="261"/>
            <ac:spMk id="2" creationId="{131760CC-AC9D-FB0F-6F27-41A91AC11EF0}"/>
          </ac:spMkLst>
        </pc:spChg>
        <pc:spChg chg="mod">
          <ac:chgData name="Hannah Lynch" userId="6c453cde-7924-4608-a02a-c1a6a903550a" providerId="ADAL" clId="{47F0714E-2A78-40C2-94DA-6D5CC0B591D0}" dt="2022-05-19T17:08:18.879" v="1008" actId="20577"/>
          <ac:spMkLst>
            <pc:docMk/>
            <pc:sldMk cId="1527557689" sldId="261"/>
            <ac:spMk id="3" creationId="{3FACBC42-AFA7-619C-F2AC-2731922F1058}"/>
          </ac:spMkLst>
        </pc:spChg>
        <pc:spChg chg="add mod">
          <ac:chgData name="Hannah Lynch" userId="6c453cde-7924-4608-a02a-c1a6a903550a" providerId="ADAL" clId="{47F0714E-2A78-40C2-94DA-6D5CC0B591D0}" dt="2022-05-19T17:09:48.223" v="1032" actId="1076"/>
          <ac:spMkLst>
            <pc:docMk/>
            <pc:sldMk cId="1527557689" sldId="261"/>
            <ac:spMk id="16" creationId="{365A02FE-FA52-9909-50FC-9A0371B3CF9B}"/>
          </ac:spMkLst>
        </pc:spChg>
        <pc:spChg chg="add mod">
          <ac:chgData name="Hannah Lynch" userId="6c453cde-7924-4608-a02a-c1a6a903550a" providerId="ADAL" clId="{47F0714E-2A78-40C2-94DA-6D5CC0B591D0}" dt="2022-05-19T17:09:38.904" v="1030" actId="1076"/>
          <ac:spMkLst>
            <pc:docMk/>
            <pc:sldMk cId="1527557689" sldId="261"/>
            <ac:spMk id="17" creationId="{EED643D5-26A7-3395-FF4C-EB50212D2DFB}"/>
          </ac:spMkLst>
        </pc:spChg>
        <pc:picChg chg="add mod">
          <ac:chgData name="Hannah Lynch" userId="6c453cde-7924-4608-a02a-c1a6a903550a" providerId="ADAL" clId="{47F0714E-2A78-40C2-94DA-6D5CC0B591D0}" dt="2022-05-19T17:08:43.527" v="1013" actId="1076"/>
          <ac:picMkLst>
            <pc:docMk/>
            <pc:sldMk cId="1527557689" sldId="261"/>
            <ac:picMk id="4" creationId="{1ACF67C8-79E4-2256-40DF-48B6C4AAC5D1}"/>
          </ac:picMkLst>
        </pc:picChg>
        <pc:picChg chg="add del mod">
          <ac:chgData name="Hannah Lynch" userId="6c453cde-7924-4608-a02a-c1a6a903550a" providerId="ADAL" clId="{47F0714E-2A78-40C2-94DA-6D5CC0B591D0}" dt="2022-05-05T11:11:50.999" v="216" actId="478"/>
          <ac:picMkLst>
            <pc:docMk/>
            <pc:sldMk cId="1527557689" sldId="261"/>
            <ac:picMk id="5" creationId="{098D5647-FB2A-22D6-AD0B-CF6A60D74F72}"/>
          </ac:picMkLst>
        </pc:picChg>
        <pc:picChg chg="add mod">
          <ac:chgData name="Hannah Lynch" userId="6c453cde-7924-4608-a02a-c1a6a903550a" providerId="ADAL" clId="{47F0714E-2A78-40C2-94DA-6D5CC0B591D0}" dt="2022-05-19T17:09:34.463" v="1029" actId="1076"/>
          <ac:picMkLst>
            <pc:docMk/>
            <pc:sldMk cId="1527557689" sldId="261"/>
            <ac:picMk id="6" creationId="{0AA04426-7582-E9B6-33AA-83ACA5650BEE}"/>
          </ac:picMkLst>
        </pc:picChg>
        <pc:picChg chg="add mod">
          <ac:chgData name="Hannah Lynch" userId="6c453cde-7924-4608-a02a-c1a6a903550a" providerId="ADAL" clId="{47F0714E-2A78-40C2-94DA-6D5CC0B591D0}" dt="2022-05-05T11:37:44.802" v="358" actId="1076"/>
          <ac:picMkLst>
            <pc:docMk/>
            <pc:sldMk cId="1527557689" sldId="261"/>
            <ac:picMk id="7" creationId="{388C35C9-F20C-C9C6-9C33-0DC555AD74D1}"/>
          </ac:picMkLst>
        </pc:picChg>
        <pc:picChg chg="add mod">
          <ac:chgData name="Hannah Lynch" userId="6c453cde-7924-4608-a02a-c1a6a903550a" providerId="ADAL" clId="{47F0714E-2A78-40C2-94DA-6D5CC0B591D0}" dt="2022-05-19T17:08:46.990" v="1015" actId="1076"/>
          <ac:picMkLst>
            <pc:docMk/>
            <pc:sldMk cId="1527557689" sldId="261"/>
            <ac:picMk id="9" creationId="{A5A156AD-31FD-64F4-02BA-3CFBBF2EB451}"/>
          </ac:picMkLst>
        </pc:picChg>
        <pc:picChg chg="add del">
          <ac:chgData name="Hannah Lynch" userId="6c453cde-7924-4608-a02a-c1a6a903550a" providerId="ADAL" clId="{47F0714E-2A78-40C2-94DA-6D5CC0B591D0}" dt="2022-05-05T11:23:15.263" v="240" actId="478"/>
          <ac:picMkLst>
            <pc:docMk/>
            <pc:sldMk cId="1527557689" sldId="261"/>
            <ac:picMk id="10" creationId="{24E2408C-B07D-68E2-7F90-54DD6F5D587F}"/>
          </ac:picMkLst>
        </pc:picChg>
        <pc:picChg chg="add mod">
          <ac:chgData name="Hannah Lynch" userId="6c453cde-7924-4608-a02a-c1a6a903550a" providerId="ADAL" clId="{47F0714E-2A78-40C2-94DA-6D5CC0B591D0}" dt="2022-05-19T17:10:05.911" v="1035" actId="1076"/>
          <ac:picMkLst>
            <pc:docMk/>
            <pc:sldMk cId="1527557689" sldId="261"/>
            <ac:picMk id="12" creationId="{8D59D85A-DC67-CF2C-2AAF-6DB34A9DBBE5}"/>
          </ac:picMkLst>
        </pc:picChg>
        <pc:picChg chg="add mod">
          <ac:chgData name="Hannah Lynch" userId="6c453cde-7924-4608-a02a-c1a6a903550a" providerId="ADAL" clId="{47F0714E-2A78-40C2-94DA-6D5CC0B591D0}" dt="2022-05-19T17:08:45.134" v="1014" actId="1076"/>
          <ac:picMkLst>
            <pc:docMk/>
            <pc:sldMk cId="1527557689" sldId="261"/>
            <ac:picMk id="13" creationId="{0668780B-4E9B-ABD9-53C6-651977FD1CD5}"/>
          </ac:picMkLst>
        </pc:picChg>
        <pc:picChg chg="add del mod">
          <ac:chgData name="Hannah Lynch" userId="6c453cde-7924-4608-a02a-c1a6a903550a" providerId="ADAL" clId="{47F0714E-2A78-40C2-94DA-6D5CC0B591D0}" dt="2022-05-05T11:29:15.303" v="255" actId="478"/>
          <ac:picMkLst>
            <pc:docMk/>
            <pc:sldMk cId="1527557689" sldId="261"/>
            <ac:picMk id="15" creationId="{A2823D7C-01F0-F3C6-8F74-F4CF5AA0F2DD}"/>
          </ac:picMkLst>
        </pc:picChg>
        <pc:picChg chg="add del mod">
          <ac:chgData name="Hannah Lynch" userId="6c453cde-7924-4608-a02a-c1a6a903550a" providerId="ADAL" clId="{47F0714E-2A78-40C2-94DA-6D5CC0B591D0}" dt="2022-05-05T11:35:28.091" v="338" actId="478"/>
          <ac:picMkLst>
            <pc:docMk/>
            <pc:sldMk cId="1527557689" sldId="261"/>
            <ac:picMk id="19" creationId="{393265F1-1B48-D297-2DA8-B8145D317E8D}"/>
          </ac:picMkLst>
        </pc:picChg>
        <pc:picChg chg="add del mod">
          <ac:chgData name="Hannah Lynch" userId="6c453cde-7924-4608-a02a-c1a6a903550a" providerId="ADAL" clId="{47F0714E-2A78-40C2-94DA-6D5CC0B591D0}" dt="2022-05-19T17:08:52.310" v="1017" actId="478"/>
          <ac:picMkLst>
            <pc:docMk/>
            <pc:sldMk cId="1527557689" sldId="261"/>
            <ac:picMk id="20" creationId="{F8C195AB-68B2-9CBC-4E6A-602384E72D5D}"/>
          </ac:picMkLst>
        </pc:picChg>
        <pc:picChg chg="add mod">
          <ac:chgData name="Hannah Lynch" userId="6c453cde-7924-4608-a02a-c1a6a903550a" providerId="ADAL" clId="{47F0714E-2A78-40C2-94DA-6D5CC0B591D0}" dt="2022-05-19T17:09:43.471" v="1031" actId="1076"/>
          <ac:picMkLst>
            <pc:docMk/>
            <pc:sldMk cId="1527557689" sldId="261"/>
            <ac:picMk id="21" creationId="{03FB0431-3191-4AC2-8FBB-43C7C4DB3BEF}"/>
          </ac:picMkLst>
        </pc:picChg>
        <pc:picChg chg="add mod">
          <ac:chgData name="Hannah Lynch" userId="6c453cde-7924-4608-a02a-c1a6a903550a" providerId="ADAL" clId="{47F0714E-2A78-40C2-94DA-6D5CC0B591D0}" dt="2022-05-19T17:10:08.736" v="1036" actId="1076"/>
          <ac:picMkLst>
            <pc:docMk/>
            <pc:sldMk cId="1527557689" sldId="261"/>
            <ac:picMk id="22" creationId="{2DC6B8AB-2DFE-02F7-14F4-8DAA28C96C6C}"/>
          </ac:picMkLst>
        </pc:picChg>
        <pc:picChg chg="add mod">
          <ac:chgData name="Hannah Lynch" userId="6c453cde-7924-4608-a02a-c1a6a903550a" providerId="ADAL" clId="{47F0714E-2A78-40C2-94DA-6D5CC0B591D0}" dt="2022-05-05T11:39:10.438" v="384" actId="1076"/>
          <ac:picMkLst>
            <pc:docMk/>
            <pc:sldMk cId="1527557689" sldId="261"/>
            <ac:picMk id="24" creationId="{9EAE208B-AD3F-F810-854D-2B4DA03C83DD}"/>
          </ac:picMkLst>
        </pc:picChg>
        <pc:picChg chg="add mod">
          <ac:chgData name="Hannah Lynch" userId="6c453cde-7924-4608-a02a-c1a6a903550a" providerId="ADAL" clId="{47F0714E-2A78-40C2-94DA-6D5CC0B591D0}" dt="2022-05-05T11:39:12.310" v="385" actId="1076"/>
          <ac:picMkLst>
            <pc:docMk/>
            <pc:sldMk cId="1527557689" sldId="261"/>
            <ac:picMk id="26" creationId="{E004F173-CBEA-A339-2578-BC4A37409297}"/>
          </ac:picMkLst>
        </pc:picChg>
        <pc:picChg chg="add mod">
          <ac:chgData name="Hannah Lynch" userId="6c453cde-7924-4608-a02a-c1a6a903550a" providerId="ADAL" clId="{47F0714E-2A78-40C2-94DA-6D5CC0B591D0}" dt="2022-05-05T11:39:14.886" v="386" actId="1076"/>
          <ac:picMkLst>
            <pc:docMk/>
            <pc:sldMk cId="1527557689" sldId="261"/>
            <ac:picMk id="28" creationId="{B9C3BE30-B2ED-B6B6-D557-F03BB3E91632}"/>
          </ac:picMkLst>
        </pc:picChg>
      </pc:sldChg>
    </pc:docChg>
  </pc:docChgLst>
  <pc:docChgLst>
    <pc:chgData name="Mandy Pantall" userId="41a2898e-945a-4fe2-8d2a-57eff23bc324" providerId="ADAL" clId="{23973801-A8C1-4383-BAB6-DB2AF58220EE}"/>
    <pc:docChg chg="undo custSel addSld modSld">
      <pc:chgData name="Mandy Pantall" userId="41a2898e-945a-4fe2-8d2a-57eff23bc324" providerId="ADAL" clId="{23973801-A8C1-4383-BAB6-DB2AF58220EE}" dt="2024-07-16T12:10:13.917" v="890" actId="1076"/>
      <pc:docMkLst>
        <pc:docMk/>
      </pc:docMkLst>
      <pc:sldChg chg="addSp delSp modSp mod setBg delDesignElem">
        <pc:chgData name="Mandy Pantall" userId="41a2898e-945a-4fe2-8d2a-57eff23bc324" providerId="ADAL" clId="{23973801-A8C1-4383-BAB6-DB2AF58220EE}" dt="2024-07-16T12:09:53.311" v="885" actId="404"/>
        <pc:sldMkLst>
          <pc:docMk/>
          <pc:sldMk cId="1039916071" sldId="256"/>
        </pc:sldMkLst>
        <pc:spChg chg="mod">
          <ac:chgData name="Mandy Pantall" userId="41a2898e-945a-4fe2-8d2a-57eff23bc324" providerId="ADAL" clId="{23973801-A8C1-4383-BAB6-DB2AF58220EE}" dt="2024-07-16T10:28:03.846" v="27" actId="26606"/>
          <ac:spMkLst>
            <pc:docMk/>
            <pc:sldMk cId="1039916071" sldId="256"/>
            <ac:spMk id="2" creationId="{17981764-423E-FCBA-0726-9416907646D4}"/>
          </ac:spMkLst>
        </pc:spChg>
        <pc:spChg chg="ord">
          <ac:chgData name="Mandy Pantall" userId="41a2898e-945a-4fe2-8d2a-57eff23bc324" providerId="ADAL" clId="{23973801-A8C1-4383-BAB6-DB2AF58220EE}" dt="2024-07-16T10:28:03.846" v="27" actId="26606"/>
          <ac:spMkLst>
            <pc:docMk/>
            <pc:sldMk cId="1039916071" sldId="256"/>
            <ac:spMk id="3" creationId="{408D6DD1-99E5-A300-805C-9350BF026DA7}"/>
          </ac:spMkLst>
        </pc:spChg>
        <pc:spChg chg="add mod">
          <ac:chgData name="Mandy Pantall" userId="41a2898e-945a-4fe2-8d2a-57eff23bc324" providerId="ADAL" clId="{23973801-A8C1-4383-BAB6-DB2AF58220EE}" dt="2024-07-16T12:09:53.311" v="885" actId="404"/>
          <ac:spMkLst>
            <pc:docMk/>
            <pc:sldMk cId="1039916071" sldId="256"/>
            <ac:spMk id="4" creationId="{8F2330B4-4F51-A246-7B5D-1EF9DC7E49BE}"/>
          </ac:spMkLst>
        </pc:spChg>
        <pc:spChg chg="add del">
          <ac:chgData name="Mandy Pantall" userId="41a2898e-945a-4fe2-8d2a-57eff23bc324" providerId="ADAL" clId="{23973801-A8C1-4383-BAB6-DB2AF58220EE}" dt="2024-07-16T10:12:52.394" v="3" actId="478"/>
          <ac:spMkLst>
            <pc:docMk/>
            <pc:sldMk cId="1039916071" sldId="256"/>
            <ac:spMk id="5" creationId="{C8C8988D-A896-D066-ECAB-5B351997CA9B}"/>
          </ac:spMkLst>
        </pc:spChg>
        <pc:spChg chg="add">
          <ac:chgData name="Mandy Pantall" userId="41a2898e-945a-4fe2-8d2a-57eff23bc324" providerId="ADAL" clId="{23973801-A8C1-4383-BAB6-DB2AF58220EE}" dt="2024-07-16T10:45:36.398" v="260" actId="26606"/>
          <ac:spMkLst>
            <pc:docMk/>
            <pc:sldMk cId="1039916071" sldId="256"/>
            <ac:spMk id="11" creationId="{B87C619C-EBAB-488E-96B9-153AA4C9B440}"/>
          </ac:spMkLst>
        </pc:spChg>
        <pc:spChg chg="add">
          <ac:chgData name="Mandy Pantall" userId="41a2898e-945a-4fe2-8d2a-57eff23bc324" providerId="ADAL" clId="{23973801-A8C1-4383-BAB6-DB2AF58220EE}" dt="2024-07-16T10:45:36.398" v="260" actId="26606"/>
          <ac:spMkLst>
            <pc:docMk/>
            <pc:sldMk cId="1039916071" sldId="256"/>
            <ac:spMk id="12" creationId="{130DA1C1-36FD-41D8-9826-EE797BF39BAB}"/>
          </ac:spMkLst>
        </pc:spChg>
        <pc:spChg chg="add">
          <ac:chgData name="Mandy Pantall" userId="41a2898e-945a-4fe2-8d2a-57eff23bc324" providerId="ADAL" clId="{23973801-A8C1-4383-BAB6-DB2AF58220EE}" dt="2024-07-16T10:45:36.398" v="260" actId="26606"/>
          <ac:spMkLst>
            <pc:docMk/>
            <pc:sldMk cId="1039916071" sldId="256"/>
            <ac:spMk id="13" creationId="{35BC54F7-1315-4D6C-9420-A5BF0CDDBC04}"/>
          </ac:spMkLst>
        </pc:spChg>
        <pc:spChg chg="add del">
          <ac:chgData name="Mandy Pantall" userId="41a2898e-945a-4fe2-8d2a-57eff23bc324" providerId="ADAL" clId="{23973801-A8C1-4383-BAB6-DB2AF58220EE}" dt="2024-07-16T10:43:56.092" v="239"/>
          <ac:spMkLst>
            <pc:docMk/>
            <pc:sldMk cId="1039916071" sldId="256"/>
            <ac:spMk id="14" creationId="{B87C619C-EBAB-488E-96B9-153AA4C9B440}"/>
          </ac:spMkLst>
        </pc:spChg>
        <pc:spChg chg="add del">
          <ac:chgData name="Mandy Pantall" userId="41a2898e-945a-4fe2-8d2a-57eff23bc324" providerId="ADAL" clId="{23973801-A8C1-4383-BAB6-DB2AF58220EE}" dt="2024-07-16T10:43:56.092" v="239"/>
          <ac:spMkLst>
            <pc:docMk/>
            <pc:sldMk cId="1039916071" sldId="256"/>
            <ac:spMk id="16" creationId="{130DA1C1-36FD-41D8-9826-EE797BF39BAB}"/>
          </ac:spMkLst>
        </pc:spChg>
        <pc:spChg chg="add del">
          <ac:chgData name="Mandy Pantall" userId="41a2898e-945a-4fe2-8d2a-57eff23bc324" providerId="ADAL" clId="{23973801-A8C1-4383-BAB6-DB2AF58220EE}" dt="2024-07-16T10:43:56.092" v="239"/>
          <ac:spMkLst>
            <pc:docMk/>
            <pc:sldMk cId="1039916071" sldId="256"/>
            <ac:spMk id="18" creationId="{35BC54F7-1315-4D6C-9420-A5BF0CDDBC04}"/>
          </ac:spMkLst>
        </pc:spChg>
        <pc:picChg chg="add mod ord">
          <ac:chgData name="Mandy Pantall" userId="41a2898e-945a-4fe2-8d2a-57eff23bc324" providerId="ADAL" clId="{23973801-A8C1-4383-BAB6-DB2AF58220EE}" dt="2024-07-16T10:28:03.846" v="27" actId="26606"/>
          <ac:picMkLst>
            <pc:docMk/>
            <pc:sldMk cId="1039916071" sldId="256"/>
            <ac:picMk id="6" creationId="{3D26E70C-7591-E2E4-5563-06F5BCFF2219}"/>
          </ac:picMkLst>
        </pc:picChg>
        <pc:picChg chg="del">
          <ac:chgData name="Mandy Pantall" userId="41a2898e-945a-4fe2-8d2a-57eff23bc324" providerId="ADAL" clId="{23973801-A8C1-4383-BAB6-DB2AF58220EE}" dt="2024-07-16T10:12:47.457" v="1" actId="478"/>
          <ac:picMkLst>
            <pc:docMk/>
            <pc:sldMk cId="1039916071" sldId="256"/>
            <ac:picMk id="7" creationId="{506A77C9-D22D-61EE-E554-BAA1029449CD}"/>
          </ac:picMkLst>
        </pc:picChg>
        <pc:picChg chg="del">
          <ac:chgData name="Mandy Pantall" userId="41a2898e-945a-4fe2-8d2a-57eff23bc324" providerId="ADAL" clId="{23973801-A8C1-4383-BAB6-DB2AF58220EE}" dt="2024-07-16T10:12:46.745" v="0" actId="478"/>
          <ac:picMkLst>
            <pc:docMk/>
            <pc:sldMk cId="1039916071" sldId="256"/>
            <ac:picMk id="8" creationId="{FC990FD6-0938-AB54-F453-AF0E9D6088DC}"/>
          </ac:picMkLst>
        </pc:picChg>
        <pc:picChg chg="add mod">
          <ac:chgData name="Mandy Pantall" userId="41a2898e-945a-4fe2-8d2a-57eff23bc324" providerId="ADAL" clId="{23973801-A8C1-4383-BAB6-DB2AF58220EE}" dt="2024-07-16T10:28:03.846" v="27" actId="26606"/>
          <ac:picMkLst>
            <pc:docMk/>
            <pc:sldMk cId="1039916071" sldId="256"/>
            <ac:picMk id="9" creationId="{3FB8DA97-E41C-1D44-848C-D2C27E6C11FF}"/>
          </ac:picMkLst>
        </pc:picChg>
      </pc:sldChg>
      <pc:sldChg chg="addSp delSp modSp mod setBg delAnim modAnim delDesignElem">
        <pc:chgData name="Mandy Pantall" userId="41a2898e-945a-4fe2-8d2a-57eff23bc324" providerId="ADAL" clId="{23973801-A8C1-4383-BAB6-DB2AF58220EE}" dt="2024-07-16T11:39:25.928" v="679"/>
        <pc:sldMkLst>
          <pc:docMk/>
          <pc:sldMk cId="593763614" sldId="257"/>
        </pc:sldMkLst>
        <pc:spChg chg="mod">
          <ac:chgData name="Mandy Pantall" userId="41a2898e-945a-4fe2-8d2a-57eff23bc324" providerId="ADAL" clId="{23973801-A8C1-4383-BAB6-DB2AF58220EE}" dt="2024-07-16T11:34:00.884" v="647" actId="14100"/>
          <ac:spMkLst>
            <pc:docMk/>
            <pc:sldMk cId="593763614" sldId="257"/>
            <ac:spMk id="2" creationId="{47F4404C-38B0-20C2-5FB7-4580E06D32C6}"/>
          </ac:spMkLst>
        </pc:spChg>
        <pc:spChg chg="mod ord">
          <ac:chgData name="Mandy Pantall" userId="41a2898e-945a-4fe2-8d2a-57eff23bc324" providerId="ADAL" clId="{23973801-A8C1-4383-BAB6-DB2AF58220EE}" dt="2024-07-16T11:34:06.044" v="648" actId="1076"/>
          <ac:spMkLst>
            <pc:docMk/>
            <pc:sldMk cId="593763614" sldId="257"/>
            <ac:spMk id="3" creationId="{2749ADF3-E546-C511-D91F-72426C76CC70}"/>
          </ac:spMkLst>
        </pc:spChg>
        <pc:spChg chg="add">
          <ac:chgData name="Mandy Pantall" userId="41a2898e-945a-4fe2-8d2a-57eff23bc324" providerId="ADAL" clId="{23973801-A8C1-4383-BAB6-DB2AF58220EE}" dt="2024-07-16T10:45:22.904" v="259" actId="26606"/>
          <ac:spMkLst>
            <pc:docMk/>
            <pc:sldMk cId="593763614" sldId="257"/>
            <ac:spMk id="16" creationId="{0EFD753D-6A49-46DD-9E82-AA6E2C62B461}"/>
          </ac:spMkLst>
        </pc:spChg>
        <pc:spChg chg="add">
          <ac:chgData name="Mandy Pantall" userId="41a2898e-945a-4fe2-8d2a-57eff23bc324" providerId="ADAL" clId="{23973801-A8C1-4383-BAB6-DB2AF58220EE}" dt="2024-07-16T10:45:22.904" v="259" actId="26606"/>
          <ac:spMkLst>
            <pc:docMk/>
            <pc:sldMk cId="593763614" sldId="257"/>
            <ac:spMk id="17" creationId="{138A5824-1F4A-4EE7-BC13-5BB48FC0809B}"/>
          </ac:spMkLst>
        </pc:spChg>
        <pc:spChg chg="add del">
          <ac:chgData name="Mandy Pantall" userId="41a2898e-945a-4fe2-8d2a-57eff23bc324" providerId="ADAL" clId="{23973801-A8C1-4383-BAB6-DB2AF58220EE}" dt="2024-07-16T10:43:56.092" v="239"/>
          <ac:spMkLst>
            <pc:docMk/>
            <pc:sldMk cId="593763614" sldId="257"/>
            <ac:spMk id="18" creationId="{0EFD753D-6A49-46DD-9E82-AA6E2C62B461}"/>
          </ac:spMkLst>
        </pc:spChg>
        <pc:spChg chg="add del">
          <ac:chgData name="Mandy Pantall" userId="41a2898e-945a-4fe2-8d2a-57eff23bc324" providerId="ADAL" clId="{23973801-A8C1-4383-BAB6-DB2AF58220EE}" dt="2024-07-16T10:43:56.092" v="239"/>
          <ac:spMkLst>
            <pc:docMk/>
            <pc:sldMk cId="593763614" sldId="257"/>
            <ac:spMk id="20" creationId="{138A5824-1F4A-4EE7-BC13-5BB48FC0809B}"/>
          </ac:spMkLst>
        </pc:spChg>
        <pc:picChg chg="add mod ord">
          <ac:chgData name="Mandy Pantall" userId="41a2898e-945a-4fe2-8d2a-57eff23bc324" providerId="ADAL" clId="{23973801-A8C1-4383-BAB6-DB2AF58220EE}" dt="2024-07-16T11:35:52.500" v="667" actId="1076"/>
          <ac:picMkLst>
            <pc:docMk/>
            <pc:sldMk cId="593763614" sldId="257"/>
            <ac:picMk id="4" creationId="{F512B931-E337-BC0A-847D-463A0D963433}"/>
          </ac:picMkLst>
        </pc:picChg>
        <pc:picChg chg="add mod">
          <ac:chgData name="Mandy Pantall" userId="41a2898e-945a-4fe2-8d2a-57eff23bc324" providerId="ADAL" clId="{23973801-A8C1-4383-BAB6-DB2AF58220EE}" dt="2024-07-16T11:35:53.445" v="668" actId="1076"/>
          <ac:picMkLst>
            <pc:docMk/>
            <pc:sldMk cId="593763614" sldId="257"/>
            <ac:picMk id="5" creationId="{576F48E9-79CB-F582-9A78-17F3FBB16CEB}"/>
          </ac:picMkLst>
        </pc:picChg>
        <pc:picChg chg="add del mod">
          <ac:chgData name="Mandy Pantall" userId="41a2898e-945a-4fe2-8d2a-57eff23bc324" providerId="ADAL" clId="{23973801-A8C1-4383-BAB6-DB2AF58220EE}" dt="2024-07-16T10:29:17.987" v="58" actId="478"/>
          <ac:picMkLst>
            <pc:docMk/>
            <pc:sldMk cId="593763614" sldId="257"/>
            <ac:picMk id="6" creationId="{59C6B0B8-01CF-1714-931D-DF3201DEEE98}"/>
          </ac:picMkLst>
        </pc:picChg>
        <pc:picChg chg="mod ord">
          <ac:chgData name="Mandy Pantall" userId="41a2898e-945a-4fe2-8d2a-57eff23bc324" providerId="ADAL" clId="{23973801-A8C1-4383-BAB6-DB2AF58220EE}" dt="2024-07-16T11:35:56.996" v="669" actId="14100"/>
          <ac:picMkLst>
            <pc:docMk/>
            <pc:sldMk cId="593763614" sldId="257"/>
            <ac:picMk id="7" creationId="{3217AB27-A9EE-C079-20D2-8A034DDAA1A5}"/>
          </ac:picMkLst>
        </pc:picChg>
        <pc:picChg chg="add del mod">
          <ac:chgData name="Mandy Pantall" userId="41a2898e-945a-4fe2-8d2a-57eff23bc324" providerId="ADAL" clId="{23973801-A8C1-4383-BAB6-DB2AF58220EE}" dt="2024-07-16T10:29:17.987" v="58" actId="478"/>
          <ac:picMkLst>
            <pc:docMk/>
            <pc:sldMk cId="593763614" sldId="257"/>
            <ac:picMk id="8" creationId="{9C954FA3-9B2A-6243-AF37-B103E57891B5}"/>
          </ac:picMkLst>
        </pc:picChg>
        <pc:picChg chg="mod ord">
          <ac:chgData name="Mandy Pantall" userId="41a2898e-945a-4fe2-8d2a-57eff23bc324" providerId="ADAL" clId="{23973801-A8C1-4383-BAB6-DB2AF58220EE}" dt="2024-07-16T11:34:18.333" v="652" actId="1076"/>
          <ac:picMkLst>
            <pc:docMk/>
            <pc:sldMk cId="593763614" sldId="257"/>
            <ac:picMk id="9" creationId="{4FFECB28-2648-42B4-C2C2-DB6F0A19072E}"/>
          </ac:picMkLst>
        </pc:picChg>
        <pc:picChg chg="mod">
          <ac:chgData name="Mandy Pantall" userId="41a2898e-945a-4fe2-8d2a-57eff23bc324" providerId="ADAL" clId="{23973801-A8C1-4383-BAB6-DB2AF58220EE}" dt="2024-07-16T10:27:48.441" v="26" actId="26606"/>
          <ac:picMkLst>
            <pc:docMk/>
            <pc:sldMk cId="593763614" sldId="257"/>
            <ac:picMk id="11" creationId="{67F8EB8F-B0F4-9AB6-D505-C87994BB63CB}"/>
          </ac:picMkLst>
        </pc:picChg>
        <pc:picChg chg="del">
          <ac:chgData name="Mandy Pantall" userId="41a2898e-945a-4fe2-8d2a-57eff23bc324" providerId="ADAL" clId="{23973801-A8C1-4383-BAB6-DB2AF58220EE}" dt="2024-07-16T10:27:30.673" v="24" actId="478"/>
          <ac:picMkLst>
            <pc:docMk/>
            <pc:sldMk cId="593763614" sldId="257"/>
            <ac:picMk id="12" creationId="{875C88A4-DFE0-806E-480D-6920BC85E609}"/>
          </ac:picMkLst>
        </pc:picChg>
        <pc:picChg chg="mod">
          <ac:chgData name="Mandy Pantall" userId="41a2898e-945a-4fe2-8d2a-57eff23bc324" providerId="ADAL" clId="{23973801-A8C1-4383-BAB6-DB2AF58220EE}" dt="2024-07-16T11:35:36.413" v="659" actId="1076"/>
          <ac:picMkLst>
            <pc:docMk/>
            <pc:sldMk cId="593763614" sldId="257"/>
            <ac:picMk id="13" creationId="{CF8D1335-F281-4E1D-7C76-9A25C6CEA7A9}"/>
          </ac:picMkLst>
        </pc:picChg>
        <pc:picChg chg="del">
          <ac:chgData name="Mandy Pantall" userId="41a2898e-945a-4fe2-8d2a-57eff23bc324" providerId="ADAL" clId="{23973801-A8C1-4383-BAB6-DB2AF58220EE}" dt="2024-07-16T10:27:29.285" v="23" actId="478"/>
          <ac:picMkLst>
            <pc:docMk/>
            <pc:sldMk cId="593763614" sldId="257"/>
            <ac:picMk id="1026" creationId="{933BF360-1937-7E36-C236-4DCF9636517D}"/>
          </ac:picMkLst>
        </pc:picChg>
      </pc:sldChg>
      <pc:sldChg chg="addSp delSp modSp mod modTransition setBg delAnim modAnim delDesignElem">
        <pc:chgData name="Mandy Pantall" userId="41a2898e-945a-4fe2-8d2a-57eff23bc324" providerId="ADAL" clId="{23973801-A8C1-4383-BAB6-DB2AF58220EE}" dt="2024-07-16T11:46:59.784" v="776"/>
        <pc:sldMkLst>
          <pc:docMk/>
          <pc:sldMk cId="1575018413" sldId="258"/>
        </pc:sldMkLst>
        <pc:spChg chg="mod">
          <ac:chgData name="Mandy Pantall" userId="41a2898e-945a-4fe2-8d2a-57eff23bc324" providerId="ADAL" clId="{23973801-A8C1-4383-BAB6-DB2AF58220EE}" dt="2024-07-16T10:45:46.972" v="261" actId="26606"/>
          <ac:spMkLst>
            <pc:docMk/>
            <pc:sldMk cId="1575018413" sldId="258"/>
            <ac:spMk id="2" creationId="{C8FDAAC9-9B4E-DF26-6C04-057623B9FBB8}"/>
          </ac:spMkLst>
        </pc:spChg>
        <pc:spChg chg="mod">
          <ac:chgData name="Mandy Pantall" userId="41a2898e-945a-4fe2-8d2a-57eff23bc324" providerId="ADAL" clId="{23973801-A8C1-4383-BAB6-DB2AF58220EE}" dt="2024-07-16T11:44:51.914" v="767" actId="403"/>
          <ac:spMkLst>
            <pc:docMk/>
            <pc:sldMk cId="1575018413" sldId="258"/>
            <ac:spMk id="3" creationId="{BE573621-092B-E9F1-0DEA-CC8789E9A790}"/>
          </ac:spMkLst>
        </pc:spChg>
        <pc:spChg chg="del mod">
          <ac:chgData name="Mandy Pantall" userId="41a2898e-945a-4fe2-8d2a-57eff23bc324" providerId="ADAL" clId="{23973801-A8C1-4383-BAB6-DB2AF58220EE}" dt="2024-07-16T10:42:33.573" v="206" actId="478"/>
          <ac:spMkLst>
            <pc:docMk/>
            <pc:sldMk cId="1575018413" sldId="258"/>
            <ac:spMk id="4" creationId="{5E96E3E1-4331-2856-ADCE-40E16B0D8F34}"/>
          </ac:spMkLst>
        </pc:spChg>
        <pc:spChg chg="del mod">
          <ac:chgData name="Mandy Pantall" userId="41a2898e-945a-4fe2-8d2a-57eff23bc324" providerId="ADAL" clId="{23973801-A8C1-4383-BAB6-DB2AF58220EE}" dt="2024-07-16T10:42:40.956" v="211" actId="478"/>
          <ac:spMkLst>
            <pc:docMk/>
            <pc:sldMk cId="1575018413" sldId="258"/>
            <ac:spMk id="5" creationId="{D15AF2EF-F3D7-8ED3-4F9D-4612A28FA87E}"/>
          </ac:spMkLst>
        </pc:spChg>
        <pc:spChg chg="add del">
          <ac:chgData name="Mandy Pantall" userId="41a2898e-945a-4fe2-8d2a-57eff23bc324" providerId="ADAL" clId="{23973801-A8C1-4383-BAB6-DB2AF58220EE}" dt="2024-07-16T10:43:56.092" v="239"/>
          <ac:spMkLst>
            <pc:docMk/>
            <pc:sldMk cId="1575018413" sldId="258"/>
            <ac:spMk id="28" creationId="{9D8233B0-41B5-4D9A-AEEC-13DB66A8C9B5}"/>
          </ac:spMkLst>
        </pc:spChg>
        <pc:spChg chg="add">
          <ac:chgData name="Mandy Pantall" userId="41a2898e-945a-4fe2-8d2a-57eff23bc324" providerId="ADAL" clId="{23973801-A8C1-4383-BAB6-DB2AF58220EE}" dt="2024-07-16T10:45:46.972" v="261" actId="26606"/>
          <ac:spMkLst>
            <pc:docMk/>
            <pc:sldMk cId="1575018413" sldId="258"/>
            <ac:spMk id="29" creationId="{AC17DE74-01C9-4859-B65A-85CF999E8580}"/>
          </ac:spMkLst>
        </pc:spChg>
        <pc:spChg chg="add">
          <ac:chgData name="Mandy Pantall" userId="41a2898e-945a-4fe2-8d2a-57eff23bc324" providerId="ADAL" clId="{23973801-A8C1-4383-BAB6-DB2AF58220EE}" dt="2024-07-16T10:45:46.972" v="261" actId="26606"/>
          <ac:spMkLst>
            <pc:docMk/>
            <pc:sldMk cId="1575018413" sldId="258"/>
            <ac:spMk id="33" creationId="{068C0432-0E90-4CC1-8CD3-D44A90DF07EF}"/>
          </ac:spMkLst>
        </pc:spChg>
        <pc:spChg chg="add del">
          <ac:chgData name="Mandy Pantall" userId="41a2898e-945a-4fe2-8d2a-57eff23bc324" providerId="ADAL" clId="{23973801-A8C1-4383-BAB6-DB2AF58220EE}" dt="2024-07-16T10:43:56.092" v="239"/>
          <ac:spMkLst>
            <pc:docMk/>
            <pc:sldMk cId="1575018413" sldId="258"/>
            <ac:spMk id="34" creationId="{E659831F-0D9A-4C63-9EBB-8435B85A440F}"/>
          </ac:spMkLst>
        </pc:spChg>
        <pc:grpChg chg="add del">
          <ac:chgData name="Mandy Pantall" userId="41a2898e-945a-4fe2-8d2a-57eff23bc324" providerId="ADAL" clId="{23973801-A8C1-4383-BAB6-DB2AF58220EE}" dt="2024-07-16T10:43:56.092" v="239"/>
          <ac:grpSpMkLst>
            <pc:docMk/>
            <pc:sldMk cId="1575018413" sldId="258"/>
            <ac:grpSpMk id="30" creationId="{28FAF094-D087-493F-8DF9-A486C2D6BBAA}"/>
          </ac:grpSpMkLst>
        </pc:grpChg>
        <pc:graphicFrameChg chg="add mod modGraphic">
          <ac:chgData name="Mandy Pantall" userId="41a2898e-945a-4fe2-8d2a-57eff23bc324" providerId="ADAL" clId="{23973801-A8C1-4383-BAB6-DB2AF58220EE}" dt="2024-07-16T11:46:44.541" v="772"/>
          <ac:graphicFrameMkLst>
            <pc:docMk/>
            <pc:sldMk cId="1575018413" sldId="258"/>
            <ac:graphicFrameMk id="10" creationId="{76C6B97B-DDB4-A406-1DAF-D18937D8CC0A}"/>
          </ac:graphicFrameMkLst>
        </pc:graphicFrameChg>
        <pc:graphicFrameChg chg="add mod modGraphic">
          <ac:chgData name="Mandy Pantall" userId="41a2898e-945a-4fe2-8d2a-57eff23bc324" providerId="ADAL" clId="{23973801-A8C1-4383-BAB6-DB2AF58220EE}" dt="2024-07-16T11:46:44.541" v="772"/>
          <ac:graphicFrameMkLst>
            <pc:docMk/>
            <pc:sldMk cId="1575018413" sldId="258"/>
            <ac:graphicFrameMk id="11" creationId="{BAD65848-8D7C-519F-1DC4-A52CB0438831}"/>
          </ac:graphicFrameMkLst>
        </pc:graphicFrameChg>
        <pc:picChg chg="add mod">
          <ac:chgData name="Mandy Pantall" userId="41a2898e-945a-4fe2-8d2a-57eff23bc324" providerId="ADAL" clId="{23973801-A8C1-4383-BAB6-DB2AF58220EE}" dt="2024-07-16T11:44:59.301" v="769" actId="1076"/>
          <ac:picMkLst>
            <pc:docMk/>
            <pc:sldMk cId="1575018413" sldId="258"/>
            <ac:picMk id="7" creationId="{E631429B-400C-DAB9-46AD-727E8CD27E78}"/>
          </ac:picMkLst>
        </pc:picChg>
        <pc:picChg chg="del mod">
          <ac:chgData name="Mandy Pantall" userId="41a2898e-945a-4fe2-8d2a-57eff23bc324" providerId="ADAL" clId="{23973801-A8C1-4383-BAB6-DB2AF58220EE}" dt="2024-07-16T10:42:37.765" v="209" actId="478"/>
          <ac:picMkLst>
            <pc:docMk/>
            <pc:sldMk cId="1575018413" sldId="258"/>
            <ac:picMk id="8" creationId="{2A742539-56B7-F372-3A35-A801B2149E60}"/>
          </ac:picMkLst>
        </pc:picChg>
        <pc:picChg chg="del mod">
          <ac:chgData name="Mandy Pantall" userId="41a2898e-945a-4fe2-8d2a-57eff23bc324" providerId="ADAL" clId="{23973801-A8C1-4383-BAB6-DB2AF58220EE}" dt="2024-07-16T10:42:38.423" v="210" actId="478"/>
          <ac:picMkLst>
            <pc:docMk/>
            <pc:sldMk cId="1575018413" sldId="258"/>
            <ac:picMk id="9" creationId="{2BA78511-3C8F-3CD7-92AC-D69405831EB5}"/>
          </ac:picMkLst>
        </pc:picChg>
        <pc:picChg chg="del mod">
          <ac:chgData name="Mandy Pantall" userId="41a2898e-945a-4fe2-8d2a-57eff23bc324" providerId="ADAL" clId="{23973801-A8C1-4383-BAB6-DB2AF58220EE}" dt="2024-07-16T10:42:35.663" v="207" actId="478"/>
          <ac:picMkLst>
            <pc:docMk/>
            <pc:sldMk cId="1575018413" sldId="258"/>
            <ac:picMk id="13" creationId="{AD928496-E947-A86C-5B82-DBE4940DEAA2}"/>
          </ac:picMkLst>
        </pc:picChg>
        <pc:picChg chg="del mod">
          <ac:chgData name="Mandy Pantall" userId="41a2898e-945a-4fe2-8d2a-57eff23bc324" providerId="ADAL" clId="{23973801-A8C1-4383-BAB6-DB2AF58220EE}" dt="2024-07-16T10:42:36.966" v="208" actId="478"/>
          <ac:picMkLst>
            <pc:docMk/>
            <pc:sldMk cId="1575018413" sldId="258"/>
            <ac:picMk id="15" creationId="{AF6C95C8-50E6-7A3E-0EC0-4B1E00D31DEE}"/>
          </ac:picMkLst>
        </pc:picChg>
        <pc:inkChg chg="add del">
          <ac:chgData name="Mandy Pantall" userId="41a2898e-945a-4fe2-8d2a-57eff23bc324" providerId="ADAL" clId="{23973801-A8C1-4383-BAB6-DB2AF58220EE}" dt="2024-07-16T10:32:20.684" v="126" actId="478"/>
          <ac:inkMkLst>
            <pc:docMk/>
            <pc:sldMk cId="1575018413" sldId="258"/>
            <ac:inkMk id="16" creationId="{BBFD92E3-7E4E-16ED-97BD-60C6E0F2C152}"/>
          </ac:inkMkLst>
        </pc:inkChg>
        <pc:inkChg chg="add del">
          <ac:chgData name="Mandy Pantall" userId="41a2898e-945a-4fe2-8d2a-57eff23bc324" providerId="ADAL" clId="{23973801-A8C1-4383-BAB6-DB2AF58220EE}" dt="2024-07-16T10:32:18.028" v="124" actId="478"/>
          <ac:inkMkLst>
            <pc:docMk/>
            <pc:sldMk cId="1575018413" sldId="258"/>
            <ac:inkMk id="19" creationId="{CB9134F7-FC88-CDCE-75E5-77E21C1661D4}"/>
          </ac:inkMkLst>
        </pc:inkChg>
        <pc:inkChg chg="add del mod">
          <ac:chgData name="Mandy Pantall" userId="41a2898e-945a-4fe2-8d2a-57eff23bc324" providerId="ADAL" clId="{23973801-A8C1-4383-BAB6-DB2AF58220EE}" dt="2024-07-16T10:32:19.500" v="125" actId="478"/>
          <ac:inkMkLst>
            <pc:docMk/>
            <pc:sldMk cId="1575018413" sldId="258"/>
            <ac:inkMk id="21" creationId="{2B8A74A7-2CA1-8F7E-929E-C323D0E3C4FB}"/>
          </ac:inkMkLst>
        </pc:inkChg>
        <pc:inkChg chg="mod">
          <ac:chgData name="Mandy Pantall" userId="41a2898e-945a-4fe2-8d2a-57eff23bc324" providerId="ADAL" clId="{23973801-A8C1-4383-BAB6-DB2AF58220EE}" dt="2024-07-16T10:30:28.004" v="85" actId="26606"/>
          <ac:inkMkLst>
            <pc:docMk/>
            <pc:sldMk cId="1575018413" sldId="258"/>
            <ac:inkMk id="22" creationId="{BAB70214-4BBA-C91B-3001-8683C6CE2458}"/>
          </ac:inkMkLst>
        </pc:inkChg>
        <pc:inkChg chg="mod">
          <ac:chgData name="Mandy Pantall" userId="41a2898e-945a-4fe2-8d2a-57eff23bc324" providerId="ADAL" clId="{23973801-A8C1-4383-BAB6-DB2AF58220EE}" dt="2024-07-16T10:30:28.004" v="85" actId="26606"/>
          <ac:inkMkLst>
            <pc:docMk/>
            <pc:sldMk cId="1575018413" sldId="258"/>
            <ac:inkMk id="23" creationId="{20228536-E290-9336-8FE5-B50AF8FA42DB}"/>
          </ac:inkMkLst>
        </pc:inkChg>
        <pc:inkChg chg="del mod replId">
          <ac:chgData name="Mandy Pantall" userId="41a2898e-945a-4fe2-8d2a-57eff23bc324" providerId="ADAL" clId="{23973801-A8C1-4383-BAB6-DB2AF58220EE}" dt="2024-07-16T10:30:28.004" v="85" actId="26606"/>
          <ac:inkMkLst>
            <pc:docMk/>
            <pc:sldMk cId="1575018413" sldId="258"/>
            <ac:inkMk id="25" creationId="{BBFD92E3-7E4E-16ED-97BD-60C6E0F2C152}"/>
          </ac:inkMkLst>
        </pc:inkChg>
        <pc:inkChg chg="del mod replId">
          <ac:chgData name="Mandy Pantall" userId="41a2898e-945a-4fe2-8d2a-57eff23bc324" providerId="ADAL" clId="{23973801-A8C1-4383-BAB6-DB2AF58220EE}" dt="2024-07-16T10:30:28.004" v="85" actId="26606"/>
          <ac:inkMkLst>
            <pc:docMk/>
            <pc:sldMk cId="1575018413" sldId="258"/>
            <ac:inkMk id="26" creationId="{CB9134F7-FC88-CDCE-75E5-77E21C1661D4}"/>
          </ac:inkMkLst>
        </pc:inkChg>
        <pc:inkChg chg="del mod replId">
          <ac:chgData name="Mandy Pantall" userId="41a2898e-945a-4fe2-8d2a-57eff23bc324" providerId="ADAL" clId="{23973801-A8C1-4383-BAB6-DB2AF58220EE}" dt="2024-07-16T10:30:28.004" v="85" actId="26606"/>
          <ac:inkMkLst>
            <pc:docMk/>
            <pc:sldMk cId="1575018413" sldId="258"/>
            <ac:inkMk id="27" creationId="{2B8A74A7-2CA1-8F7E-929E-C323D0E3C4FB}"/>
          </ac:inkMkLst>
        </pc:inkChg>
      </pc:sldChg>
      <pc:sldChg chg="addSp delSp modSp mod setBg modAnim setClrOvrMap">
        <pc:chgData name="Mandy Pantall" userId="41a2898e-945a-4fe2-8d2a-57eff23bc324" providerId="ADAL" clId="{23973801-A8C1-4383-BAB6-DB2AF58220EE}" dt="2024-07-16T11:56:51.014" v="810" actId="1076"/>
        <pc:sldMkLst>
          <pc:docMk/>
          <pc:sldMk cId="394453294" sldId="259"/>
        </pc:sldMkLst>
        <pc:spChg chg="mod">
          <ac:chgData name="Mandy Pantall" userId="41a2898e-945a-4fe2-8d2a-57eff23bc324" providerId="ADAL" clId="{23973801-A8C1-4383-BAB6-DB2AF58220EE}" dt="2024-07-16T10:46:40.154" v="269" actId="1076"/>
          <ac:spMkLst>
            <pc:docMk/>
            <pc:sldMk cId="394453294" sldId="259"/>
            <ac:spMk id="2" creationId="{41BF6556-05CC-1647-14C9-CA6850BA539D}"/>
          </ac:spMkLst>
        </pc:spChg>
        <pc:spChg chg="mod ord">
          <ac:chgData name="Mandy Pantall" userId="41a2898e-945a-4fe2-8d2a-57eff23bc324" providerId="ADAL" clId="{23973801-A8C1-4383-BAB6-DB2AF58220EE}" dt="2024-07-16T11:08:09.653" v="463" actId="14100"/>
          <ac:spMkLst>
            <pc:docMk/>
            <pc:sldMk cId="394453294" sldId="259"/>
            <ac:spMk id="3" creationId="{F7E6BC98-0B90-3C00-DAE0-8A3C4AFB4D3B}"/>
          </ac:spMkLst>
        </pc:spChg>
        <pc:spChg chg="add del">
          <ac:chgData name="Mandy Pantall" userId="41a2898e-945a-4fe2-8d2a-57eff23bc324" providerId="ADAL" clId="{23973801-A8C1-4383-BAB6-DB2AF58220EE}" dt="2024-07-16T10:45:13.883" v="258" actId="26606"/>
          <ac:spMkLst>
            <pc:docMk/>
            <pc:sldMk cId="394453294" sldId="259"/>
            <ac:spMk id="1033" creationId="{07977D39-626F-40D7-B00F-16E02602DD5A}"/>
          </ac:spMkLst>
        </pc:spChg>
        <pc:spChg chg="add del">
          <ac:chgData name="Mandy Pantall" userId="41a2898e-945a-4fe2-8d2a-57eff23bc324" providerId="ADAL" clId="{23973801-A8C1-4383-BAB6-DB2AF58220EE}" dt="2024-07-16T10:45:13.883" v="258" actId="26606"/>
          <ac:spMkLst>
            <pc:docMk/>
            <pc:sldMk cId="394453294" sldId="259"/>
            <ac:spMk id="1035" creationId="{B905CDE4-B751-4B3E-B625-6E59F8903414}"/>
          </ac:spMkLst>
        </pc:spChg>
        <pc:spChg chg="add del">
          <ac:chgData name="Mandy Pantall" userId="41a2898e-945a-4fe2-8d2a-57eff23bc324" providerId="ADAL" clId="{23973801-A8C1-4383-BAB6-DB2AF58220EE}" dt="2024-07-16T10:45:13.883" v="258" actId="26606"/>
          <ac:spMkLst>
            <pc:docMk/>
            <pc:sldMk cId="394453294" sldId="259"/>
            <ac:spMk id="1037" creationId="{08108C16-F4C0-44AA-999D-17BD39219B24}"/>
          </ac:spMkLst>
        </pc:spChg>
        <pc:spChg chg="add del">
          <ac:chgData name="Mandy Pantall" userId="41a2898e-945a-4fe2-8d2a-57eff23bc324" providerId="ADAL" clId="{23973801-A8C1-4383-BAB6-DB2AF58220EE}" dt="2024-07-16T10:45:13.883" v="258" actId="26606"/>
          <ac:spMkLst>
            <pc:docMk/>
            <pc:sldMk cId="394453294" sldId="259"/>
            <ac:spMk id="1039" creationId="{CDC29AC1-2821-4FCC-B597-88DAF39C36FE}"/>
          </ac:spMkLst>
        </pc:spChg>
        <pc:spChg chg="add del">
          <ac:chgData name="Mandy Pantall" userId="41a2898e-945a-4fe2-8d2a-57eff23bc324" providerId="ADAL" clId="{23973801-A8C1-4383-BAB6-DB2AF58220EE}" dt="2024-07-16T10:45:13.883" v="258" actId="26606"/>
          <ac:spMkLst>
            <pc:docMk/>
            <pc:sldMk cId="394453294" sldId="259"/>
            <ac:spMk id="1041" creationId="{0640CCAE-325C-4DD0-BB26-38BF690F3BBB}"/>
          </ac:spMkLst>
        </pc:spChg>
        <pc:spChg chg="add del">
          <ac:chgData name="Mandy Pantall" userId="41a2898e-945a-4fe2-8d2a-57eff23bc324" providerId="ADAL" clId="{23973801-A8C1-4383-BAB6-DB2AF58220EE}" dt="2024-07-16T10:45:13.883" v="258" actId="26606"/>
          <ac:spMkLst>
            <pc:docMk/>
            <pc:sldMk cId="394453294" sldId="259"/>
            <ac:spMk id="1043" creationId="{C8F10CB3-3B5E-4C7A-98CF-B87454DDFA39}"/>
          </ac:spMkLst>
        </pc:spChg>
        <pc:spChg chg="add del">
          <ac:chgData name="Mandy Pantall" userId="41a2898e-945a-4fe2-8d2a-57eff23bc324" providerId="ADAL" clId="{23973801-A8C1-4383-BAB6-DB2AF58220EE}" dt="2024-07-16T10:45:02.824" v="255" actId="26606"/>
          <ac:spMkLst>
            <pc:docMk/>
            <pc:sldMk cId="394453294" sldId="259"/>
            <ac:spMk id="1048" creationId="{AEECF78C-1048-456C-88A0-441412321169}"/>
          </ac:spMkLst>
        </pc:spChg>
        <pc:spChg chg="add del">
          <ac:chgData name="Mandy Pantall" userId="41a2898e-945a-4fe2-8d2a-57eff23bc324" providerId="ADAL" clId="{23973801-A8C1-4383-BAB6-DB2AF58220EE}" dt="2024-07-16T10:45:02.824" v="255" actId="26606"/>
          <ac:spMkLst>
            <pc:docMk/>
            <pc:sldMk cId="394453294" sldId="259"/>
            <ac:spMk id="1050" creationId="{F4C8155D-EBB3-4B50-B945-2D47A2C5CE37}"/>
          </ac:spMkLst>
        </pc:spChg>
        <pc:spChg chg="add del">
          <ac:chgData name="Mandy Pantall" userId="41a2898e-945a-4fe2-8d2a-57eff23bc324" providerId="ADAL" clId="{23973801-A8C1-4383-BAB6-DB2AF58220EE}" dt="2024-07-16T10:45:02.824" v="255" actId="26606"/>
          <ac:spMkLst>
            <pc:docMk/>
            <pc:sldMk cId="394453294" sldId="259"/>
            <ac:spMk id="1052" creationId="{EE99A833-6C48-4919-98F7-4D15C73698E6}"/>
          </ac:spMkLst>
        </pc:spChg>
        <pc:spChg chg="add del">
          <ac:chgData name="Mandy Pantall" userId="41a2898e-945a-4fe2-8d2a-57eff23bc324" providerId="ADAL" clId="{23973801-A8C1-4383-BAB6-DB2AF58220EE}" dt="2024-07-16T10:45:02.824" v="255" actId="26606"/>
          <ac:spMkLst>
            <pc:docMk/>
            <pc:sldMk cId="394453294" sldId="259"/>
            <ac:spMk id="1054" creationId="{7C1CFE70-2BD5-4661-8AF9-D097E65E70CE}"/>
          </ac:spMkLst>
        </pc:spChg>
        <pc:spChg chg="add del">
          <ac:chgData name="Mandy Pantall" userId="41a2898e-945a-4fe2-8d2a-57eff23bc324" providerId="ADAL" clId="{23973801-A8C1-4383-BAB6-DB2AF58220EE}" dt="2024-07-16T10:45:02.824" v="255" actId="26606"/>
          <ac:spMkLst>
            <pc:docMk/>
            <pc:sldMk cId="394453294" sldId="259"/>
            <ac:spMk id="1056" creationId="{5A6B4445-DDB3-4971-8FBA-4DCAF08C09F4}"/>
          </ac:spMkLst>
        </pc:spChg>
        <pc:spChg chg="add del">
          <ac:chgData name="Mandy Pantall" userId="41a2898e-945a-4fe2-8d2a-57eff23bc324" providerId="ADAL" clId="{23973801-A8C1-4383-BAB6-DB2AF58220EE}" dt="2024-07-16T10:45:13.868" v="257" actId="26606"/>
          <ac:spMkLst>
            <pc:docMk/>
            <pc:sldMk cId="394453294" sldId="259"/>
            <ac:spMk id="1058" creationId="{5A6B4445-DDB3-4971-8FBA-4DCAF08C09F4}"/>
          </ac:spMkLst>
        </pc:spChg>
        <pc:spChg chg="add del">
          <ac:chgData name="Mandy Pantall" userId="41a2898e-945a-4fe2-8d2a-57eff23bc324" providerId="ADAL" clId="{23973801-A8C1-4383-BAB6-DB2AF58220EE}" dt="2024-07-16T10:45:13.868" v="257" actId="26606"/>
          <ac:spMkLst>
            <pc:docMk/>
            <pc:sldMk cId="394453294" sldId="259"/>
            <ac:spMk id="1059" creationId="{AEECF78C-1048-456C-88A0-441412321169}"/>
          </ac:spMkLst>
        </pc:spChg>
        <pc:spChg chg="add del">
          <ac:chgData name="Mandy Pantall" userId="41a2898e-945a-4fe2-8d2a-57eff23bc324" providerId="ADAL" clId="{23973801-A8C1-4383-BAB6-DB2AF58220EE}" dt="2024-07-16T10:45:13.868" v="257" actId="26606"/>
          <ac:spMkLst>
            <pc:docMk/>
            <pc:sldMk cId="394453294" sldId="259"/>
            <ac:spMk id="1060" creationId="{F4C8155D-EBB3-4B50-B945-2D47A2C5CE37}"/>
          </ac:spMkLst>
        </pc:spChg>
        <pc:spChg chg="add del">
          <ac:chgData name="Mandy Pantall" userId="41a2898e-945a-4fe2-8d2a-57eff23bc324" providerId="ADAL" clId="{23973801-A8C1-4383-BAB6-DB2AF58220EE}" dt="2024-07-16T10:45:13.868" v="257" actId="26606"/>
          <ac:spMkLst>
            <pc:docMk/>
            <pc:sldMk cId="394453294" sldId="259"/>
            <ac:spMk id="1061" creationId="{EE99A833-6C48-4919-98F7-4D15C73698E6}"/>
          </ac:spMkLst>
        </pc:spChg>
        <pc:spChg chg="add del">
          <ac:chgData name="Mandy Pantall" userId="41a2898e-945a-4fe2-8d2a-57eff23bc324" providerId="ADAL" clId="{23973801-A8C1-4383-BAB6-DB2AF58220EE}" dt="2024-07-16T10:45:13.868" v="257" actId="26606"/>
          <ac:spMkLst>
            <pc:docMk/>
            <pc:sldMk cId="394453294" sldId="259"/>
            <ac:spMk id="1062" creationId="{CF523106-7311-45AB-A97A-9BE6E22AC5EB}"/>
          </ac:spMkLst>
        </pc:spChg>
        <pc:spChg chg="add del">
          <ac:chgData name="Mandy Pantall" userId="41a2898e-945a-4fe2-8d2a-57eff23bc324" providerId="ADAL" clId="{23973801-A8C1-4383-BAB6-DB2AF58220EE}" dt="2024-07-16T10:45:13.868" v="257" actId="26606"/>
          <ac:spMkLst>
            <pc:docMk/>
            <pc:sldMk cId="394453294" sldId="259"/>
            <ac:spMk id="1063" creationId="{7C1CFE70-2BD5-4661-8AF9-D097E65E70CE}"/>
          </ac:spMkLst>
        </pc:spChg>
        <pc:spChg chg="add del">
          <ac:chgData name="Mandy Pantall" userId="41a2898e-945a-4fe2-8d2a-57eff23bc324" providerId="ADAL" clId="{23973801-A8C1-4383-BAB6-DB2AF58220EE}" dt="2024-07-16T10:46:29.531" v="263" actId="26606"/>
          <ac:spMkLst>
            <pc:docMk/>
            <pc:sldMk cId="394453294" sldId="259"/>
            <ac:spMk id="1065" creationId="{FF93924A-10DF-4647-8C7A-115C0175774D}"/>
          </ac:spMkLst>
        </pc:spChg>
        <pc:spChg chg="add">
          <ac:chgData name="Mandy Pantall" userId="41a2898e-945a-4fe2-8d2a-57eff23bc324" providerId="ADAL" clId="{23973801-A8C1-4383-BAB6-DB2AF58220EE}" dt="2024-07-16T10:46:29.531" v="263" actId="26606"/>
          <ac:spMkLst>
            <pc:docMk/>
            <pc:sldMk cId="394453294" sldId="259"/>
            <ac:spMk id="1070" creationId="{0EFD753D-6A49-46DD-9E82-AA6E2C62B461}"/>
          </ac:spMkLst>
        </pc:spChg>
        <pc:spChg chg="add">
          <ac:chgData name="Mandy Pantall" userId="41a2898e-945a-4fe2-8d2a-57eff23bc324" providerId="ADAL" clId="{23973801-A8C1-4383-BAB6-DB2AF58220EE}" dt="2024-07-16T10:46:29.531" v="263" actId="26606"/>
          <ac:spMkLst>
            <pc:docMk/>
            <pc:sldMk cId="394453294" sldId="259"/>
            <ac:spMk id="1072" creationId="{138A5824-1F4A-4EE7-BC13-5BB48FC0809B}"/>
          </ac:spMkLst>
        </pc:spChg>
        <pc:picChg chg="mod ord">
          <ac:chgData name="Mandy Pantall" userId="41a2898e-945a-4fe2-8d2a-57eff23bc324" providerId="ADAL" clId="{23973801-A8C1-4383-BAB6-DB2AF58220EE}" dt="2024-07-16T11:56:30.758" v="805" actId="14100"/>
          <ac:picMkLst>
            <pc:docMk/>
            <pc:sldMk cId="394453294" sldId="259"/>
            <ac:picMk id="4" creationId="{2F69D83B-F8E9-E50B-D7A0-22FF276E139F}"/>
          </ac:picMkLst>
        </pc:picChg>
        <pc:picChg chg="mod ord">
          <ac:chgData name="Mandy Pantall" userId="41a2898e-945a-4fe2-8d2a-57eff23bc324" providerId="ADAL" clId="{23973801-A8C1-4383-BAB6-DB2AF58220EE}" dt="2024-07-16T11:56:51.014" v="810" actId="1076"/>
          <ac:picMkLst>
            <pc:docMk/>
            <pc:sldMk cId="394453294" sldId="259"/>
            <ac:picMk id="5" creationId="{0BBED52C-7C31-E3A6-4CB0-AE7073E5AE31}"/>
          </ac:picMkLst>
        </pc:picChg>
        <pc:picChg chg="mod ord">
          <ac:chgData name="Mandy Pantall" userId="41a2898e-945a-4fe2-8d2a-57eff23bc324" providerId="ADAL" clId="{23973801-A8C1-4383-BAB6-DB2AF58220EE}" dt="2024-07-16T11:56:44.222" v="809" actId="1076"/>
          <ac:picMkLst>
            <pc:docMk/>
            <pc:sldMk cId="394453294" sldId="259"/>
            <ac:picMk id="6" creationId="{C8AC75A9-EDEF-49D9-DD39-57D7512A5C46}"/>
          </ac:picMkLst>
        </pc:picChg>
        <pc:picChg chg="mod ord">
          <ac:chgData name="Mandy Pantall" userId="41a2898e-945a-4fe2-8d2a-57eff23bc324" providerId="ADAL" clId="{23973801-A8C1-4383-BAB6-DB2AF58220EE}" dt="2024-07-16T11:08:24.712" v="467" actId="14100"/>
          <ac:picMkLst>
            <pc:docMk/>
            <pc:sldMk cId="394453294" sldId="259"/>
            <ac:picMk id="7" creationId="{CB66D7C1-7501-0049-9C6F-8F05E73AA64F}"/>
          </ac:picMkLst>
        </pc:picChg>
        <pc:picChg chg="mod ord">
          <ac:chgData name="Mandy Pantall" userId="41a2898e-945a-4fe2-8d2a-57eff23bc324" providerId="ADAL" clId="{23973801-A8C1-4383-BAB6-DB2AF58220EE}" dt="2024-07-16T11:56:36.242" v="806" actId="14100"/>
          <ac:picMkLst>
            <pc:docMk/>
            <pc:sldMk cId="394453294" sldId="259"/>
            <ac:picMk id="1026" creationId="{58C458D6-5CC2-D844-7F02-4CF81CE2A9E4}"/>
          </ac:picMkLst>
        </pc:picChg>
        <pc:picChg chg="mod ord">
          <ac:chgData name="Mandy Pantall" userId="41a2898e-945a-4fe2-8d2a-57eff23bc324" providerId="ADAL" clId="{23973801-A8C1-4383-BAB6-DB2AF58220EE}" dt="2024-07-16T11:56:40.862" v="808" actId="14100"/>
          <ac:picMkLst>
            <pc:docMk/>
            <pc:sldMk cId="394453294" sldId="259"/>
            <ac:picMk id="1028" creationId="{4F0D4368-1E70-3123-CB6F-AC11584484B9}"/>
          </ac:picMkLst>
        </pc:picChg>
      </pc:sldChg>
      <pc:sldChg chg="addSp modSp mod setBg">
        <pc:chgData name="Mandy Pantall" userId="41a2898e-945a-4fe2-8d2a-57eff23bc324" providerId="ADAL" clId="{23973801-A8C1-4383-BAB6-DB2AF58220EE}" dt="2024-07-16T11:59:12.582" v="837" actId="14100"/>
        <pc:sldMkLst>
          <pc:docMk/>
          <pc:sldMk cId="3188539223" sldId="260"/>
        </pc:sldMkLst>
        <pc:spChg chg="mod">
          <ac:chgData name="Mandy Pantall" userId="41a2898e-945a-4fe2-8d2a-57eff23bc324" providerId="ADAL" clId="{23973801-A8C1-4383-BAB6-DB2AF58220EE}" dt="2024-07-16T10:47:29.280" v="280" actId="26606"/>
          <ac:spMkLst>
            <pc:docMk/>
            <pc:sldMk cId="3188539223" sldId="260"/>
            <ac:spMk id="2" creationId="{1128F81A-458B-0B78-9E8B-423B10A67738}"/>
          </ac:spMkLst>
        </pc:spChg>
        <pc:spChg chg="mod">
          <ac:chgData name="Mandy Pantall" userId="41a2898e-945a-4fe2-8d2a-57eff23bc324" providerId="ADAL" clId="{23973801-A8C1-4383-BAB6-DB2AF58220EE}" dt="2024-07-16T10:48:07.899" v="289" actId="1076"/>
          <ac:spMkLst>
            <pc:docMk/>
            <pc:sldMk cId="3188539223" sldId="260"/>
            <ac:spMk id="3" creationId="{6B7AFDCA-1AED-C26F-851B-3BB5E6AC8A70}"/>
          </ac:spMkLst>
        </pc:spChg>
        <pc:spChg chg="add">
          <ac:chgData name="Mandy Pantall" userId="41a2898e-945a-4fe2-8d2a-57eff23bc324" providerId="ADAL" clId="{23973801-A8C1-4383-BAB6-DB2AF58220EE}" dt="2024-07-16T10:47:29.280" v="280" actId="26606"/>
          <ac:spMkLst>
            <pc:docMk/>
            <pc:sldMk cId="3188539223" sldId="260"/>
            <ac:spMk id="31" creationId="{4C10CBC8-7837-4750-8EE9-B4C3D50488F6}"/>
          </ac:spMkLst>
        </pc:spChg>
        <pc:spChg chg="add">
          <ac:chgData name="Mandy Pantall" userId="41a2898e-945a-4fe2-8d2a-57eff23bc324" providerId="ADAL" clId="{23973801-A8C1-4383-BAB6-DB2AF58220EE}" dt="2024-07-16T10:47:29.280" v="280" actId="26606"/>
          <ac:spMkLst>
            <pc:docMk/>
            <pc:sldMk cId="3188539223" sldId="260"/>
            <ac:spMk id="33" creationId="{69014793-11D4-4A17-9261-1A2E683ADF75}"/>
          </ac:spMkLst>
        </pc:spChg>
        <pc:picChg chg="mod">
          <ac:chgData name="Mandy Pantall" userId="41a2898e-945a-4fe2-8d2a-57eff23bc324" providerId="ADAL" clId="{23973801-A8C1-4383-BAB6-DB2AF58220EE}" dt="2024-07-16T11:58:17.990" v="827" actId="1076"/>
          <ac:picMkLst>
            <pc:docMk/>
            <pc:sldMk cId="3188539223" sldId="260"/>
            <ac:picMk id="5" creationId="{5B250BF3-C547-C5F7-402F-46B9F6D3AEC1}"/>
          </ac:picMkLst>
        </pc:picChg>
        <pc:picChg chg="mod">
          <ac:chgData name="Mandy Pantall" userId="41a2898e-945a-4fe2-8d2a-57eff23bc324" providerId="ADAL" clId="{23973801-A8C1-4383-BAB6-DB2AF58220EE}" dt="2024-07-16T11:58:13.870" v="826" actId="1076"/>
          <ac:picMkLst>
            <pc:docMk/>
            <pc:sldMk cId="3188539223" sldId="260"/>
            <ac:picMk id="7" creationId="{9529439B-97CB-E3A0-3F7F-B9EB88DF0107}"/>
          </ac:picMkLst>
        </pc:picChg>
        <pc:picChg chg="mod ord">
          <ac:chgData name="Mandy Pantall" userId="41a2898e-945a-4fe2-8d2a-57eff23bc324" providerId="ADAL" clId="{23973801-A8C1-4383-BAB6-DB2AF58220EE}" dt="2024-07-16T11:58:11.414" v="825" actId="1076"/>
          <ac:picMkLst>
            <pc:docMk/>
            <pc:sldMk cId="3188539223" sldId="260"/>
            <ac:picMk id="9" creationId="{A1138A87-2B25-001C-3E39-6FA144C5D8CF}"/>
          </ac:picMkLst>
        </pc:picChg>
        <pc:picChg chg="mod">
          <ac:chgData name="Mandy Pantall" userId="41a2898e-945a-4fe2-8d2a-57eff23bc324" providerId="ADAL" clId="{23973801-A8C1-4383-BAB6-DB2AF58220EE}" dt="2024-07-16T11:58:39.518" v="833" actId="1076"/>
          <ac:picMkLst>
            <pc:docMk/>
            <pc:sldMk cId="3188539223" sldId="260"/>
            <ac:picMk id="15" creationId="{D287E77B-03FE-17D0-BFB0-93D01D8C5D58}"/>
          </ac:picMkLst>
        </pc:picChg>
        <pc:picChg chg="mod">
          <ac:chgData name="Mandy Pantall" userId="41a2898e-945a-4fe2-8d2a-57eff23bc324" providerId="ADAL" clId="{23973801-A8C1-4383-BAB6-DB2AF58220EE}" dt="2024-07-16T11:59:12.582" v="837" actId="14100"/>
          <ac:picMkLst>
            <pc:docMk/>
            <pc:sldMk cId="3188539223" sldId="260"/>
            <ac:picMk id="17" creationId="{509C50C7-6F58-6831-AB3B-0588C6B10CB0}"/>
          </ac:picMkLst>
        </pc:picChg>
        <pc:picChg chg="mod">
          <ac:chgData name="Mandy Pantall" userId="41a2898e-945a-4fe2-8d2a-57eff23bc324" providerId="ADAL" clId="{23973801-A8C1-4383-BAB6-DB2AF58220EE}" dt="2024-07-16T11:57:31.902" v="817" actId="14100"/>
          <ac:picMkLst>
            <pc:docMk/>
            <pc:sldMk cId="3188539223" sldId="260"/>
            <ac:picMk id="19" creationId="{95C19B01-2A14-4B27-FB34-0AD21F227AE5}"/>
          </ac:picMkLst>
        </pc:picChg>
        <pc:picChg chg="mod">
          <ac:chgData name="Mandy Pantall" userId="41a2898e-945a-4fe2-8d2a-57eff23bc324" providerId="ADAL" clId="{23973801-A8C1-4383-BAB6-DB2AF58220EE}" dt="2024-07-16T11:59:08.566" v="836" actId="1076"/>
          <ac:picMkLst>
            <pc:docMk/>
            <pc:sldMk cId="3188539223" sldId="260"/>
            <ac:picMk id="21" creationId="{839E82AD-338F-6DAF-A7AA-D19D275B466D}"/>
          </ac:picMkLst>
        </pc:picChg>
        <pc:picChg chg="mod">
          <ac:chgData name="Mandy Pantall" userId="41a2898e-945a-4fe2-8d2a-57eff23bc324" providerId="ADAL" clId="{23973801-A8C1-4383-BAB6-DB2AF58220EE}" dt="2024-07-16T11:57:53.775" v="821" actId="1076"/>
          <ac:picMkLst>
            <pc:docMk/>
            <pc:sldMk cId="3188539223" sldId="260"/>
            <ac:picMk id="25" creationId="{9D622613-4637-7693-6B2F-00B2FEBE5DB2}"/>
          </ac:picMkLst>
        </pc:picChg>
        <pc:picChg chg="mod">
          <ac:chgData name="Mandy Pantall" userId="41a2898e-945a-4fe2-8d2a-57eff23bc324" providerId="ADAL" clId="{23973801-A8C1-4383-BAB6-DB2AF58220EE}" dt="2024-07-16T10:49:16.413" v="301" actId="14100"/>
          <ac:picMkLst>
            <pc:docMk/>
            <pc:sldMk cId="3188539223" sldId="260"/>
            <ac:picMk id="26" creationId="{97128738-AAD5-F316-0104-A56B5973EA16}"/>
          </ac:picMkLst>
        </pc:picChg>
      </pc:sldChg>
      <pc:sldChg chg="addSp delSp modSp mod setBg modAnim">
        <pc:chgData name="Mandy Pantall" userId="41a2898e-945a-4fe2-8d2a-57eff23bc324" providerId="ADAL" clId="{23973801-A8C1-4383-BAB6-DB2AF58220EE}" dt="2024-07-16T12:10:13.917" v="890" actId="1076"/>
        <pc:sldMkLst>
          <pc:docMk/>
          <pc:sldMk cId="1527557689" sldId="261"/>
        </pc:sldMkLst>
        <pc:spChg chg="mod">
          <ac:chgData name="Mandy Pantall" userId="41a2898e-945a-4fe2-8d2a-57eff23bc324" providerId="ADAL" clId="{23973801-A8C1-4383-BAB6-DB2AF58220EE}" dt="2024-07-16T10:49:39.285" v="302" actId="26606"/>
          <ac:spMkLst>
            <pc:docMk/>
            <pc:sldMk cId="1527557689" sldId="261"/>
            <ac:spMk id="2" creationId="{131760CC-AC9D-FB0F-6F27-41A91AC11EF0}"/>
          </ac:spMkLst>
        </pc:spChg>
        <pc:spChg chg="mod">
          <ac:chgData name="Mandy Pantall" userId="41a2898e-945a-4fe2-8d2a-57eff23bc324" providerId="ADAL" clId="{23973801-A8C1-4383-BAB6-DB2AF58220EE}" dt="2024-07-16T11:30:39.874" v="620" actId="20577"/>
          <ac:spMkLst>
            <pc:docMk/>
            <pc:sldMk cId="1527557689" sldId="261"/>
            <ac:spMk id="3" creationId="{3FACBC42-AFA7-619C-F2AC-2731922F1058}"/>
          </ac:spMkLst>
        </pc:spChg>
        <pc:spChg chg="ord">
          <ac:chgData name="Mandy Pantall" userId="41a2898e-945a-4fe2-8d2a-57eff23bc324" providerId="ADAL" clId="{23973801-A8C1-4383-BAB6-DB2AF58220EE}" dt="2024-07-16T10:49:39.285" v="302" actId="26606"/>
          <ac:spMkLst>
            <pc:docMk/>
            <pc:sldMk cId="1527557689" sldId="261"/>
            <ac:spMk id="8" creationId="{A52DDB7B-8EF2-39E7-F686-044F1905618D}"/>
          </ac:spMkLst>
        </pc:spChg>
        <pc:spChg chg="add mod">
          <ac:chgData name="Mandy Pantall" userId="41a2898e-945a-4fe2-8d2a-57eff23bc324" providerId="ADAL" clId="{23973801-A8C1-4383-BAB6-DB2AF58220EE}" dt="2024-07-16T12:10:13.917" v="890" actId="1076"/>
          <ac:spMkLst>
            <pc:docMk/>
            <pc:sldMk cId="1527557689" sldId="261"/>
            <ac:spMk id="14" creationId="{CBD95E6E-40CC-FADB-CC35-D8E618DA9A1E}"/>
          </ac:spMkLst>
        </pc:spChg>
        <pc:spChg chg="mod">
          <ac:chgData name="Mandy Pantall" userId="41a2898e-945a-4fe2-8d2a-57eff23bc324" providerId="ADAL" clId="{23973801-A8C1-4383-BAB6-DB2AF58220EE}" dt="2024-07-16T11:28:44.507" v="598" actId="1076"/>
          <ac:spMkLst>
            <pc:docMk/>
            <pc:sldMk cId="1527557689" sldId="261"/>
            <ac:spMk id="16" creationId="{365A02FE-FA52-9909-50FC-9A0371B3CF9B}"/>
          </ac:spMkLst>
        </pc:spChg>
        <pc:spChg chg="add">
          <ac:chgData name="Mandy Pantall" userId="41a2898e-945a-4fe2-8d2a-57eff23bc324" providerId="ADAL" clId="{23973801-A8C1-4383-BAB6-DB2AF58220EE}" dt="2024-07-16T10:49:39.285" v="302" actId="26606"/>
          <ac:spMkLst>
            <pc:docMk/>
            <pc:sldMk cId="1527557689" sldId="261"/>
            <ac:spMk id="33" creationId="{C05CBC3C-2E5A-4839-8B9B-2E5A6ADF0F58}"/>
          </ac:spMkLst>
        </pc:spChg>
        <pc:spChg chg="add">
          <ac:chgData name="Mandy Pantall" userId="41a2898e-945a-4fe2-8d2a-57eff23bc324" providerId="ADAL" clId="{23973801-A8C1-4383-BAB6-DB2AF58220EE}" dt="2024-07-16T10:49:39.285" v="302" actId="26606"/>
          <ac:spMkLst>
            <pc:docMk/>
            <pc:sldMk cId="1527557689" sldId="261"/>
            <ac:spMk id="35" creationId="{DB5B423A-57CC-4C58-AA26-8E2E862B03A0}"/>
          </ac:spMkLst>
        </pc:spChg>
        <pc:picChg chg="del mod">
          <ac:chgData name="Mandy Pantall" userId="41a2898e-945a-4fe2-8d2a-57eff23bc324" providerId="ADAL" clId="{23973801-A8C1-4383-BAB6-DB2AF58220EE}" dt="2024-07-16T10:50:19.110" v="335" actId="478"/>
          <ac:picMkLst>
            <pc:docMk/>
            <pc:sldMk cId="1527557689" sldId="261"/>
            <ac:picMk id="4" creationId="{1ACF67C8-79E4-2256-40DF-48B6C4AAC5D1}"/>
          </ac:picMkLst>
        </pc:picChg>
        <pc:picChg chg="add mod">
          <ac:chgData name="Mandy Pantall" userId="41a2898e-945a-4fe2-8d2a-57eff23bc324" providerId="ADAL" clId="{23973801-A8C1-4383-BAB6-DB2AF58220EE}" dt="2024-07-16T12:10:11.949" v="889" actId="1076"/>
          <ac:picMkLst>
            <pc:docMk/>
            <pc:sldMk cId="1527557689" sldId="261"/>
            <ac:picMk id="5" creationId="{599817FC-15A7-DF5D-9847-09BD4A4D4B62}"/>
          </ac:picMkLst>
        </pc:picChg>
        <pc:picChg chg="add mod">
          <ac:chgData name="Mandy Pantall" userId="41a2898e-945a-4fe2-8d2a-57eff23bc324" providerId="ADAL" clId="{23973801-A8C1-4383-BAB6-DB2AF58220EE}" dt="2024-07-16T12:10:10.590" v="888" actId="1076"/>
          <ac:picMkLst>
            <pc:docMk/>
            <pc:sldMk cId="1527557689" sldId="261"/>
            <ac:picMk id="6" creationId="{10ECBE00-E60F-DE1F-BD0B-1D2623780419}"/>
          </ac:picMkLst>
        </pc:picChg>
        <pc:picChg chg="mod">
          <ac:chgData name="Mandy Pantall" userId="41a2898e-945a-4fe2-8d2a-57eff23bc324" providerId="ADAL" clId="{23973801-A8C1-4383-BAB6-DB2AF58220EE}" dt="2024-07-16T11:29:02.005" v="603" actId="1076"/>
          <ac:picMkLst>
            <pc:docMk/>
            <pc:sldMk cId="1527557689" sldId="261"/>
            <ac:picMk id="7" creationId="{388C35C9-F20C-C9C6-9C33-0DC555AD74D1}"/>
          </ac:picMkLst>
        </pc:picChg>
        <pc:picChg chg="add mod">
          <ac:chgData name="Mandy Pantall" userId="41a2898e-945a-4fe2-8d2a-57eff23bc324" providerId="ADAL" clId="{23973801-A8C1-4383-BAB6-DB2AF58220EE}" dt="2024-07-16T10:51:32.771" v="358"/>
          <ac:picMkLst>
            <pc:docMk/>
            <pc:sldMk cId="1527557689" sldId="261"/>
            <ac:picMk id="9" creationId="{3B920775-B811-203A-CD7B-E41CC4E7C843}"/>
          </ac:picMkLst>
        </pc:picChg>
        <pc:picChg chg="add mod">
          <ac:chgData name="Mandy Pantall" userId="41a2898e-945a-4fe2-8d2a-57eff23bc324" providerId="ADAL" clId="{23973801-A8C1-4383-BAB6-DB2AF58220EE}" dt="2024-07-16T10:51:32.771" v="358"/>
          <ac:picMkLst>
            <pc:docMk/>
            <pc:sldMk cId="1527557689" sldId="261"/>
            <ac:picMk id="10" creationId="{5AC16D49-8C80-20BE-5B9F-BFC837A0C37B}"/>
          </ac:picMkLst>
        </pc:picChg>
        <pc:picChg chg="mod">
          <ac:chgData name="Mandy Pantall" userId="41a2898e-945a-4fe2-8d2a-57eff23bc324" providerId="ADAL" clId="{23973801-A8C1-4383-BAB6-DB2AF58220EE}" dt="2024-07-16T11:28:40.171" v="597" actId="1076"/>
          <ac:picMkLst>
            <pc:docMk/>
            <pc:sldMk cId="1527557689" sldId="261"/>
            <ac:picMk id="12" creationId="{8D59D85A-DC67-CF2C-2AAF-6DB34A9DBBE5}"/>
          </ac:picMkLst>
        </pc:picChg>
        <pc:picChg chg="del mod">
          <ac:chgData name="Mandy Pantall" userId="41a2898e-945a-4fe2-8d2a-57eff23bc324" providerId="ADAL" clId="{23973801-A8C1-4383-BAB6-DB2AF58220EE}" dt="2024-07-16T10:50:19.669" v="336" actId="478"/>
          <ac:picMkLst>
            <pc:docMk/>
            <pc:sldMk cId="1527557689" sldId="261"/>
            <ac:picMk id="13" creationId="{0668780B-4E9B-ABD9-53C6-651977FD1CD5}"/>
          </ac:picMkLst>
        </pc:picChg>
        <pc:picChg chg="del mod">
          <ac:chgData name="Mandy Pantall" userId="41a2898e-945a-4fe2-8d2a-57eff23bc324" providerId="ADAL" clId="{23973801-A8C1-4383-BAB6-DB2AF58220EE}" dt="2024-07-16T10:50:20.174" v="337" actId="478"/>
          <ac:picMkLst>
            <pc:docMk/>
            <pc:sldMk cId="1527557689" sldId="261"/>
            <ac:picMk id="18" creationId="{4DD41CF0-CDD1-39DD-8FDE-C601FF721DD2}"/>
          </ac:picMkLst>
        </pc:picChg>
        <pc:picChg chg="del mod">
          <ac:chgData name="Mandy Pantall" userId="41a2898e-945a-4fe2-8d2a-57eff23bc324" providerId="ADAL" clId="{23973801-A8C1-4383-BAB6-DB2AF58220EE}" dt="2024-07-16T10:50:18.109" v="334" actId="478"/>
          <ac:picMkLst>
            <pc:docMk/>
            <pc:sldMk cId="1527557689" sldId="261"/>
            <ac:picMk id="19" creationId="{38D86622-0D5D-5526-3382-054D9B9D7892}"/>
          </ac:picMkLst>
        </pc:picChg>
        <pc:picChg chg="del mod">
          <ac:chgData name="Mandy Pantall" userId="41a2898e-945a-4fe2-8d2a-57eff23bc324" providerId="ADAL" clId="{23973801-A8C1-4383-BAB6-DB2AF58220EE}" dt="2024-07-16T10:50:01.926" v="316" actId="478"/>
          <ac:picMkLst>
            <pc:docMk/>
            <pc:sldMk cId="1527557689" sldId="261"/>
            <ac:picMk id="22" creationId="{2DC6B8AB-2DFE-02F7-14F4-8DAA28C96C6C}"/>
          </ac:picMkLst>
        </pc:picChg>
        <pc:picChg chg="mod">
          <ac:chgData name="Mandy Pantall" userId="41a2898e-945a-4fe2-8d2a-57eff23bc324" providerId="ADAL" clId="{23973801-A8C1-4383-BAB6-DB2AF58220EE}" dt="2024-07-16T11:28:30.692" v="594" actId="1076"/>
          <ac:picMkLst>
            <pc:docMk/>
            <pc:sldMk cId="1527557689" sldId="261"/>
            <ac:picMk id="24" creationId="{9EAE208B-AD3F-F810-854D-2B4DA03C83DD}"/>
          </ac:picMkLst>
        </pc:picChg>
        <pc:picChg chg="mod">
          <ac:chgData name="Mandy Pantall" userId="41a2898e-945a-4fe2-8d2a-57eff23bc324" providerId="ADAL" clId="{23973801-A8C1-4383-BAB6-DB2AF58220EE}" dt="2024-07-16T11:28:31.789" v="595" actId="1076"/>
          <ac:picMkLst>
            <pc:docMk/>
            <pc:sldMk cId="1527557689" sldId="261"/>
            <ac:picMk id="26" creationId="{E004F173-CBEA-A339-2578-BC4A37409297}"/>
          </ac:picMkLst>
        </pc:picChg>
        <pc:picChg chg="del mod">
          <ac:chgData name="Mandy Pantall" userId="41a2898e-945a-4fe2-8d2a-57eff23bc324" providerId="ADAL" clId="{23973801-A8C1-4383-BAB6-DB2AF58220EE}" dt="2024-07-16T10:51:03.807" v="350" actId="478"/>
          <ac:picMkLst>
            <pc:docMk/>
            <pc:sldMk cId="1527557689" sldId="261"/>
            <ac:picMk id="28" creationId="{B9C3BE30-B2ED-B6B6-D557-F03BB3E91632}"/>
          </ac:picMkLst>
        </pc:picChg>
        <pc:picChg chg="add mod">
          <ac:chgData name="Mandy Pantall" userId="41a2898e-945a-4fe2-8d2a-57eff23bc324" providerId="ADAL" clId="{23973801-A8C1-4383-BAB6-DB2AF58220EE}" dt="2024-07-16T11:28:33.995" v="596" actId="1076"/>
          <ac:picMkLst>
            <pc:docMk/>
            <pc:sldMk cId="1527557689" sldId="261"/>
            <ac:picMk id="1026" creationId="{16B1EA55-F4D8-22DA-DA53-5C2F6079BDB8}"/>
          </ac:picMkLst>
        </pc:picChg>
      </pc:sldChg>
      <pc:sldChg chg="addSp delSp modSp new mod modTransition setBg delAnim modAnim">
        <pc:chgData name="Mandy Pantall" userId="41a2898e-945a-4fe2-8d2a-57eff23bc324" providerId="ADAL" clId="{23973801-A8C1-4383-BAB6-DB2AF58220EE}" dt="2024-07-16T11:55:57.152" v="804"/>
        <pc:sldMkLst>
          <pc:docMk/>
          <pc:sldMk cId="3074162010" sldId="262"/>
        </pc:sldMkLst>
        <pc:spChg chg="del">
          <ac:chgData name="Mandy Pantall" userId="41a2898e-945a-4fe2-8d2a-57eff23bc324" providerId="ADAL" clId="{23973801-A8C1-4383-BAB6-DB2AF58220EE}" dt="2024-07-16T10:35:56.916" v="152" actId="478"/>
          <ac:spMkLst>
            <pc:docMk/>
            <pc:sldMk cId="3074162010" sldId="262"/>
            <ac:spMk id="2" creationId="{7D724DA6-582F-0FEA-26F6-803553A14DA9}"/>
          </ac:spMkLst>
        </pc:spChg>
        <pc:spChg chg="del">
          <ac:chgData name="Mandy Pantall" userId="41a2898e-945a-4fe2-8d2a-57eff23bc324" providerId="ADAL" clId="{23973801-A8C1-4383-BAB6-DB2AF58220EE}" dt="2024-07-16T10:36:00.244" v="153" actId="478"/>
          <ac:spMkLst>
            <pc:docMk/>
            <pc:sldMk cId="3074162010" sldId="262"/>
            <ac:spMk id="3" creationId="{D7CBA70F-65E3-FEBB-ABFB-63ABCA815040}"/>
          </ac:spMkLst>
        </pc:spChg>
        <pc:spChg chg="add mod">
          <ac:chgData name="Mandy Pantall" userId="41a2898e-945a-4fe2-8d2a-57eff23bc324" providerId="ADAL" clId="{23973801-A8C1-4383-BAB6-DB2AF58220EE}" dt="2024-07-16T11:49:41.774" v="784" actId="1076"/>
          <ac:spMkLst>
            <pc:docMk/>
            <pc:sldMk cId="3074162010" sldId="262"/>
            <ac:spMk id="4" creationId="{B18816B3-3A0A-C1B1-2EB9-78253A48A84B}"/>
          </ac:spMkLst>
        </pc:spChg>
        <pc:spChg chg="add mod">
          <ac:chgData name="Mandy Pantall" userId="41a2898e-945a-4fe2-8d2a-57eff23bc324" providerId="ADAL" clId="{23973801-A8C1-4383-BAB6-DB2AF58220EE}" dt="2024-07-16T11:13:39.086" v="543" actId="20577"/>
          <ac:spMkLst>
            <pc:docMk/>
            <pc:sldMk cId="3074162010" sldId="262"/>
            <ac:spMk id="5" creationId="{4D67ABCC-B1B1-85D0-A507-2FCED198C65E}"/>
          </ac:spMkLst>
        </pc:spChg>
        <pc:spChg chg="add del">
          <ac:chgData name="Mandy Pantall" userId="41a2898e-945a-4fe2-8d2a-57eff23bc324" providerId="ADAL" clId="{23973801-A8C1-4383-BAB6-DB2AF58220EE}" dt="2024-07-16T10:44:08.290" v="241" actId="26606"/>
          <ac:spMkLst>
            <pc:docMk/>
            <pc:sldMk cId="3074162010" sldId="262"/>
            <ac:spMk id="13" creationId="{86FF76B9-219D-4469-AF87-0236D29032F1}"/>
          </ac:spMkLst>
        </pc:spChg>
        <pc:spChg chg="add del">
          <ac:chgData name="Mandy Pantall" userId="41a2898e-945a-4fe2-8d2a-57eff23bc324" providerId="ADAL" clId="{23973801-A8C1-4383-BAB6-DB2AF58220EE}" dt="2024-07-16T10:44:08.290" v="241" actId="26606"/>
          <ac:spMkLst>
            <pc:docMk/>
            <pc:sldMk cId="3074162010" sldId="262"/>
            <ac:spMk id="19" creationId="{2E80C965-DB6D-4F81-9E9E-B027384D0BD6}"/>
          </ac:spMkLst>
        </pc:spChg>
        <pc:spChg chg="add del">
          <ac:chgData name="Mandy Pantall" userId="41a2898e-945a-4fe2-8d2a-57eff23bc324" providerId="ADAL" clId="{23973801-A8C1-4383-BAB6-DB2AF58220EE}" dt="2024-07-16T10:44:08.290" v="241" actId="26606"/>
          <ac:spMkLst>
            <pc:docMk/>
            <pc:sldMk cId="3074162010" sldId="262"/>
            <ac:spMk id="21" creationId="{633C5E46-DAC5-4661-9C87-22B08E2A512F}"/>
          </ac:spMkLst>
        </pc:spChg>
        <pc:grpChg chg="add mod">
          <ac:chgData name="Mandy Pantall" userId="41a2898e-945a-4fe2-8d2a-57eff23bc324" providerId="ADAL" clId="{23973801-A8C1-4383-BAB6-DB2AF58220EE}" dt="2024-07-16T11:12:10.803" v="489" actId="164"/>
          <ac:grpSpMkLst>
            <pc:docMk/>
            <pc:sldMk cId="3074162010" sldId="262"/>
            <ac:grpSpMk id="10" creationId="{54B73533-A87E-FD99-8218-EAFAD3D8AD3B}"/>
          </ac:grpSpMkLst>
        </pc:grpChg>
        <pc:grpChg chg="add del">
          <ac:chgData name="Mandy Pantall" userId="41a2898e-945a-4fe2-8d2a-57eff23bc324" providerId="ADAL" clId="{23973801-A8C1-4383-BAB6-DB2AF58220EE}" dt="2024-07-16T10:44:08.290" v="241" actId="26606"/>
          <ac:grpSpMkLst>
            <pc:docMk/>
            <pc:sldMk cId="3074162010" sldId="262"/>
            <ac:grpSpMk id="15" creationId="{DB88BD78-87E1-424D-B479-C37D8E41B12E}"/>
          </ac:grpSpMkLst>
        </pc:grpChg>
        <pc:picChg chg="add mod">
          <ac:chgData name="Mandy Pantall" userId="41a2898e-945a-4fe2-8d2a-57eff23bc324" providerId="ADAL" clId="{23973801-A8C1-4383-BAB6-DB2AF58220EE}" dt="2024-07-16T11:12:10.803" v="489" actId="164"/>
          <ac:picMkLst>
            <pc:docMk/>
            <pc:sldMk cId="3074162010" sldId="262"/>
            <ac:picMk id="6" creationId="{16B1E0F6-74C5-0B99-EF8D-EA5B8BC3DE20}"/>
          </ac:picMkLst>
        </pc:picChg>
        <pc:picChg chg="add mod">
          <ac:chgData name="Mandy Pantall" userId="41a2898e-945a-4fe2-8d2a-57eff23bc324" providerId="ADAL" clId="{23973801-A8C1-4383-BAB6-DB2AF58220EE}" dt="2024-07-16T11:51:19.235" v="788" actId="1076"/>
          <ac:picMkLst>
            <pc:docMk/>
            <pc:sldMk cId="3074162010" sldId="262"/>
            <ac:picMk id="7" creationId="{4206316B-B37F-8004-AFDF-4B8272F8C784}"/>
          </ac:picMkLst>
        </pc:picChg>
        <pc:picChg chg="add mod">
          <ac:chgData name="Mandy Pantall" userId="41a2898e-945a-4fe2-8d2a-57eff23bc324" providerId="ADAL" clId="{23973801-A8C1-4383-BAB6-DB2AF58220EE}" dt="2024-07-16T11:09:55.980" v="476" actId="1076"/>
          <ac:picMkLst>
            <pc:docMk/>
            <pc:sldMk cId="3074162010" sldId="262"/>
            <ac:picMk id="8" creationId="{015586A4-8818-4392-3EA0-20B3218B7B86}"/>
          </ac:picMkLst>
        </pc:picChg>
        <pc:picChg chg="add del mod">
          <ac:chgData name="Mandy Pantall" userId="41a2898e-945a-4fe2-8d2a-57eff23bc324" providerId="ADAL" clId="{23973801-A8C1-4383-BAB6-DB2AF58220EE}" dt="2024-07-16T10:41:04.912" v="193" actId="478"/>
          <ac:picMkLst>
            <pc:docMk/>
            <pc:sldMk cId="3074162010" sldId="262"/>
            <ac:picMk id="9" creationId="{E94AF1DF-ADA8-F885-C778-D69070356BFB}"/>
          </ac:picMkLst>
        </pc:picChg>
      </pc:sldChg>
    </pc:docChg>
  </pc:docChgLst>
  <pc:docChgLst>
    <pc:chgData name="Mandy Pantall" userId="41a2898e-945a-4fe2-8d2a-57eff23bc324" providerId="ADAL" clId="{EA4936F7-43F6-4CE8-8DA1-33289C1682DE}"/>
    <pc:docChg chg="modSld">
      <pc:chgData name="Mandy Pantall" userId="41a2898e-945a-4fe2-8d2a-57eff23bc324" providerId="ADAL" clId="{EA4936F7-43F6-4CE8-8DA1-33289C1682DE}" dt="2024-11-01T16:46:08.638" v="111" actId="1076"/>
      <pc:docMkLst>
        <pc:docMk/>
      </pc:docMkLst>
      <pc:sldChg chg="addSp modSp mod modAnim">
        <pc:chgData name="Mandy Pantall" userId="41a2898e-945a-4fe2-8d2a-57eff23bc324" providerId="ADAL" clId="{EA4936F7-43F6-4CE8-8DA1-33289C1682DE}" dt="2024-11-01T16:46:08.638" v="111" actId="1076"/>
        <pc:sldMkLst>
          <pc:docMk/>
          <pc:sldMk cId="1527557689" sldId="261"/>
        </pc:sldMkLst>
        <pc:spChg chg="mod">
          <ac:chgData name="Mandy Pantall" userId="41a2898e-945a-4fe2-8d2a-57eff23bc324" providerId="ADAL" clId="{EA4936F7-43F6-4CE8-8DA1-33289C1682DE}" dt="2024-10-24T14:41:02.038" v="39" actId="20577"/>
          <ac:spMkLst>
            <pc:docMk/>
            <pc:sldMk cId="1527557689" sldId="261"/>
            <ac:spMk id="3" creationId="{3FACBC42-AFA7-619C-F2AC-2731922F1058}"/>
          </ac:spMkLst>
        </pc:spChg>
        <pc:spChg chg="add">
          <ac:chgData name="Mandy Pantall" userId="41a2898e-945a-4fe2-8d2a-57eff23bc324" providerId="ADAL" clId="{EA4936F7-43F6-4CE8-8DA1-33289C1682DE}" dt="2024-10-24T14:39:19.056" v="9"/>
          <ac:spMkLst>
            <pc:docMk/>
            <pc:sldMk cId="1527557689" sldId="261"/>
            <ac:spMk id="4" creationId="{11B56F31-3FFA-70BD-8A53-87FF98996AC6}"/>
          </ac:spMkLst>
        </pc:spChg>
        <pc:spChg chg="add">
          <ac:chgData name="Mandy Pantall" userId="41a2898e-945a-4fe2-8d2a-57eff23bc324" providerId="ADAL" clId="{EA4936F7-43F6-4CE8-8DA1-33289C1682DE}" dt="2024-10-24T14:39:19.056" v="9"/>
          <ac:spMkLst>
            <pc:docMk/>
            <pc:sldMk cId="1527557689" sldId="261"/>
            <ac:spMk id="9" creationId="{CC992B8A-5186-4C7A-F9E5-DB0378476057}"/>
          </ac:spMkLst>
        </pc:spChg>
        <pc:spChg chg="mod">
          <ac:chgData name="Mandy Pantall" userId="41a2898e-945a-4fe2-8d2a-57eff23bc324" providerId="ADAL" clId="{EA4936F7-43F6-4CE8-8DA1-33289C1682DE}" dt="2024-11-01T16:46:08.638" v="111" actId="1076"/>
          <ac:spMkLst>
            <pc:docMk/>
            <pc:sldMk cId="1527557689" sldId="261"/>
            <ac:spMk id="14" creationId="{CBD95E6E-40CC-FADB-CC35-D8E618DA9A1E}"/>
          </ac:spMkLst>
        </pc:spChg>
        <pc:spChg chg="mod">
          <ac:chgData name="Mandy Pantall" userId="41a2898e-945a-4fe2-8d2a-57eff23bc324" providerId="ADAL" clId="{EA4936F7-43F6-4CE8-8DA1-33289C1682DE}" dt="2024-11-01T16:46:05.454" v="110" actId="1076"/>
          <ac:spMkLst>
            <pc:docMk/>
            <pc:sldMk cId="1527557689" sldId="261"/>
            <ac:spMk id="16" creationId="{365A02FE-FA52-9909-50FC-9A0371B3CF9B}"/>
          </ac:spMkLst>
        </pc:spChg>
        <pc:picChg chg="add">
          <ac:chgData name="Mandy Pantall" userId="41a2898e-945a-4fe2-8d2a-57eff23bc324" providerId="ADAL" clId="{EA4936F7-43F6-4CE8-8DA1-33289C1682DE}" dt="2024-10-24T14:39:19.056" v="9"/>
          <ac:picMkLst>
            <pc:docMk/>
            <pc:sldMk cId="1527557689" sldId="261"/>
            <ac:picMk id="2049" creationId="{C5C9733D-4C6E-BC1D-BDC2-99EA34C3A8CB}"/>
          </ac:picMkLst>
        </pc:picChg>
      </pc:sldChg>
    </pc:docChg>
  </pc:docChgLst>
  <pc:docChgLst>
    <pc:chgData name="Mandy Pantall" userId="41a2898e-945a-4fe2-8d2a-57eff23bc324" providerId="ADAL" clId="{052E0EAC-89A3-4B07-A195-2BD80A134186}"/>
    <pc:docChg chg="custSel modSld">
      <pc:chgData name="Mandy Pantall" userId="41a2898e-945a-4fe2-8d2a-57eff23bc324" providerId="ADAL" clId="{052E0EAC-89A3-4B07-A195-2BD80A134186}" dt="2024-09-06T11:55:27.150" v="212" actId="33524"/>
      <pc:docMkLst>
        <pc:docMk/>
      </pc:docMkLst>
      <pc:sldChg chg="modSp mod">
        <pc:chgData name="Mandy Pantall" userId="41a2898e-945a-4fe2-8d2a-57eff23bc324" providerId="ADAL" clId="{052E0EAC-89A3-4B07-A195-2BD80A134186}" dt="2024-09-06T11:30:00.005" v="132" actId="20577"/>
        <pc:sldMkLst>
          <pc:docMk/>
          <pc:sldMk cId="1039916071" sldId="256"/>
        </pc:sldMkLst>
        <pc:spChg chg="mod">
          <ac:chgData name="Mandy Pantall" userId="41a2898e-945a-4fe2-8d2a-57eff23bc324" providerId="ADAL" clId="{052E0EAC-89A3-4B07-A195-2BD80A134186}" dt="2024-09-06T11:30:00.005" v="132" actId="20577"/>
          <ac:spMkLst>
            <pc:docMk/>
            <pc:sldMk cId="1039916071" sldId="256"/>
            <ac:spMk id="4" creationId="{8F2330B4-4F51-A246-7B5D-1EF9DC7E49BE}"/>
          </ac:spMkLst>
        </pc:spChg>
      </pc:sldChg>
      <pc:sldChg chg="modSp mod modAnim">
        <pc:chgData name="Mandy Pantall" userId="41a2898e-945a-4fe2-8d2a-57eff23bc324" providerId="ADAL" clId="{052E0EAC-89A3-4B07-A195-2BD80A134186}" dt="2024-09-06T11:54:04.151" v="139" actId="20577"/>
        <pc:sldMkLst>
          <pc:docMk/>
          <pc:sldMk cId="593763614" sldId="257"/>
        </pc:sldMkLst>
        <pc:spChg chg="mod">
          <ac:chgData name="Mandy Pantall" userId="41a2898e-945a-4fe2-8d2a-57eff23bc324" providerId="ADAL" clId="{052E0EAC-89A3-4B07-A195-2BD80A134186}" dt="2024-09-06T11:54:04.151" v="139" actId="20577"/>
          <ac:spMkLst>
            <pc:docMk/>
            <pc:sldMk cId="593763614" sldId="257"/>
            <ac:spMk id="3" creationId="{2749ADF3-E546-C511-D91F-72426C76CC70}"/>
          </ac:spMkLst>
        </pc:spChg>
      </pc:sldChg>
      <pc:sldChg chg="modSp">
        <pc:chgData name="Mandy Pantall" userId="41a2898e-945a-4fe2-8d2a-57eff23bc324" providerId="ADAL" clId="{052E0EAC-89A3-4B07-A195-2BD80A134186}" dt="2024-09-04T17:18:13.562" v="32" actId="20577"/>
        <pc:sldMkLst>
          <pc:docMk/>
          <pc:sldMk cId="394453294" sldId="259"/>
        </pc:sldMkLst>
        <pc:spChg chg="mod">
          <ac:chgData name="Mandy Pantall" userId="41a2898e-945a-4fe2-8d2a-57eff23bc324" providerId="ADAL" clId="{052E0EAC-89A3-4B07-A195-2BD80A134186}" dt="2024-09-04T17:18:13.562" v="32" actId="20577"/>
          <ac:spMkLst>
            <pc:docMk/>
            <pc:sldMk cId="394453294" sldId="259"/>
            <ac:spMk id="3" creationId="{F7E6BC98-0B90-3C00-DAE0-8A3C4AFB4D3B}"/>
          </ac:spMkLst>
        </pc:spChg>
      </pc:sldChg>
      <pc:sldChg chg="addSp delSp modSp mod delAnim modAnim">
        <pc:chgData name="Mandy Pantall" userId="41a2898e-945a-4fe2-8d2a-57eff23bc324" providerId="ADAL" clId="{052E0EAC-89A3-4B07-A195-2BD80A134186}" dt="2024-09-06T11:55:27.150" v="212" actId="33524"/>
        <pc:sldMkLst>
          <pc:docMk/>
          <pc:sldMk cId="1527557689" sldId="261"/>
        </pc:sldMkLst>
        <pc:spChg chg="mod">
          <ac:chgData name="Mandy Pantall" userId="41a2898e-945a-4fe2-8d2a-57eff23bc324" providerId="ADAL" clId="{052E0EAC-89A3-4B07-A195-2BD80A134186}" dt="2024-09-06T11:55:27.150" v="212" actId="33524"/>
          <ac:spMkLst>
            <pc:docMk/>
            <pc:sldMk cId="1527557689" sldId="261"/>
            <ac:spMk id="3" creationId="{3FACBC42-AFA7-619C-F2AC-2731922F1058}"/>
          </ac:spMkLst>
        </pc:spChg>
        <pc:spChg chg="mod">
          <ac:chgData name="Mandy Pantall" userId="41a2898e-945a-4fe2-8d2a-57eff23bc324" providerId="ADAL" clId="{052E0EAC-89A3-4B07-A195-2BD80A134186}" dt="2024-09-04T17:21:00.385" v="74" actId="20577"/>
          <ac:spMkLst>
            <pc:docMk/>
            <pc:sldMk cId="1527557689" sldId="261"/>
            <ac:spMk id="14" creationId="{CBD95E6E-40CC-FADB-CC35-D8E618DA9A1E}"/>
          </ac:spMkLst>
        </pc:spChg>
        <pc:grpChg chg="del">
          <ac:chgData name="Mandy Pantall" userId="41a2898e-945a-4fe2-8d2a-57eff23bc324" providerId="ADAL" clId="{052E0EAC-89A3-4B07-A195-2BD80A134186}" dt="2024-09-04T17:19:10.696" v="35" actId="478"/>
          <ac:grpSpMkLst>
            <pc:docMk/>
            <pc:sldMk cId="1527557689" sldId="261"/>
            <ac:grpSpMk id="4" creationId="{C395177E-BA98-3460-E498-1497C513299B}"/>
          </ac:grpSpMkLst>
        </pc:grpChg>
        <pc:picChg chg="add del mod">
          <ac:chgData name="Mandy Pantall" userId="41a2898e-945a-4fe2-8d2a-57eff23bc324" providerId="ADAL" clId="{052E0EAC-89A3-4B07-A195-2BD80A134186}" dt="2024-09-06T11:55:00.911" v="179" actId="478"/>
          <ac:picMkLst>
            <pc:docMk/>
            <pc:sldMk cId="1527557689" sldId="261"/>
            <ac:picMk id="11" creationId="{912E2A65-A0BB-F4E3-E5A1-8941A74C07AD}"/>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10:33:41.519"/>
    </inkml:context>
    <inkml:brush xml:id="br0">
      <inkml:brushProperty name="width" value="0.05" units="cm"/>
      <inkml:brushProperty name="height" value="0.05" units="cm"/>
    </inkml:brush>
  </inkml:definitions>
  <inkml:trace contextRef="#ctx0" brushRef="#br0">0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10:33:46.995"/>
    </inkml:context>
    <inkml:brush xml:id="br0">
      <inkml:brushProperty name="width" value="0.05" units="cm"/>
      <inkml:brushProperty name="height" value="0.05" units="cm"/>
    </inkml:brush>
  </inkml:definitions>
  <inkml:trace contextRef="#ctx0" brushRef="#br0">0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10:33:41.519"/>
    </inkml:context>
    <inkml:brush xml:id="br0">
      <inkml:brushProperty name="width" value="0.05" units="cm"/>
      <inkml:brushProperty name="height" value="0.05" units="cm"/>
    </inkml:brush>
  </inkml:definitions>
  <inkml:trace contextRef="#ctx0" brushRef="#br0">0 0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10:33:46.995"/>
    </inkml:context>
    <inkml:brush xml:id="br0">
      <inkml:brushProperty name="width" value="0.05" units="cm"/>
      <inkml:brushProperty name="height" value="0.05" units="cm"/>
    </inkml:brush>
  </inkml:definitions>
  <inkml:trace contextRef="#ctx0" brushRef="#br0">0 0 24575,'0'0'-8191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00250F4-C01C-4343-B8C1-16EA336D1B98}" type="datetimeFigureOut">
              <a:rPr lang="en-GB" smtClean="0"/>
              <a:t>01/11/2024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0BB48C-2F6C-4778-8184-5443513E27EB}" type="slidenum">
              <a:rPr lang="en-GB" smtClean="0"/>
              <a:t>‹#›</a:t>
            </a:fld>
            <a:endParaRPr lang="en-GB"/>
          </a:p>
        </p:txBody>
      </p:sp>
    </p:spTree>
    <p:extLst>
      <p:ext uri="{BB962C8B-B14F-4D97-AF65-F5344CB8AC3E}">
        <p14:creationId xmlns:p14="http://schemas.microsoft.com/office/powerpoint/2010/main" val="3581338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0250F4-C01C-4343-B8C1-16EA336D1B98}" type="datetimeFigureOut">
              <a:rPr lang="en-GB" smtClean="0"/>
              <a:t>01/11/2024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0BB48C-2F6C-4778-8184-5443513E27EB}" type="slidenum">
              <a:rPr lang="en-GB" smtClean="0"/>
              <a:t>‹#›</a:t>
            </a:fld>
            <a:endParaRPr lang="en-GB"/>
          </a:p>
        </p:txBody>
      </p:sp>
    </p:spTree>
    <p:extLst>
      <p:ext uri="{BB962C8B-B14F-4D97-AF65-F5344CB8AC3E}">
        <p14:creationId xmlns:p14="http://schemas.microsoft.com/office/powerpoint/2010/main" val="2850359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0250F4-C01C-4343-B8C1-16EA336D1B98}" type="datetimeFigureOut">
              <a:rPr lang="en-GB" smtClean="0"/>
              <a:t>01/11/2024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0BB48C-2F6C-4778-8184-5443513E27EB}" type="slidenum">
              <a:rPr lang="en-GB" smtClean="0"/>
              <a:t>‹#›</a:t>
            </a:fld>
            <a:endParaRPr lang="en-GB"/>
          </a:p>
        </p:txBody>
      </p:sp>
    </p:spTree>
    <p:extLst>
      <p:ext uri="{BB962C8B-B14F-4D97-AF65-F5344CB8AC3E}">
        <p14:creationId xmlns:p14="http://schemas.microsoft.com/office/powerpoint/2010/main" val="1744448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0250F4-C01C-4343-B8C1-16EA336D1B98}" type="datetimeFigureOut">
              <a:rPr lang="en-GB" smtClean="0"/>
              <a:t>01/11/2024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0BB48C-2F6C-4778-8184-5443513E27EB}" type="slidenum">
              <a:rPr lang="en-GB" smtClean="0"/>
              <a:t>‹#›</a:t>
            </a:fld>
            <a:endParaRPr lang="en-GB"/>
          </a:p>
        </p:txBody>
      </p:sp>
    </p:spTree>
    <p:extLst>
      <p:ext uri="{BB962C8B-B14F-4D97-AF65-F5344CB8AC3E}">
        <p14:creationId xmlns:p14="http://schemas.microsoft.com/office/powerpoint/2010/main" val="241734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0250F4-C01C-4343-B8C1-16EA336D1B98}" type="datetimeFigureOut">
              <a:rPr lang="en-GB" smtClean="0"/>
              <a:t>01/11/2024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0BB48C-2F6C-4778-8184-5443513E27EB}" type="slidenum">
              <a:rPr lang="en-GB" smtClean="0"/>
              <a:t>‹#›</a:t>
            </a:fld>
            <a:endParaRPr lang="en-GB"/>
          </a:p>
        </p:txBody>
      </p:sp>
    </p:spTree>
    <p:extLst>
      <p:ext uri="{BB962C8B-B14F-4D97-AF65-F5344CB8AC3E}">
        <p14:creationId xmlns:p14="http://schemas.microsoft.com/office/powerpoint/2010/main" val="1781770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0250F4-C01C-4343-B8C1-16EA336D1B98}" type="datetimeFigureOut">
              <a:rPr lang="en-GB" smtClean="0"/>
              <a:t>01/11/2024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0BB48C-2F6C-4778-8184-5443513E27EB}" type="slidenum">
              <a:rPr lang="en-GB" smtClean="0"/>
              <a:t>‹#›</a:t>
            </a:fld>
            <a:endParaRPr lang="en-GB"/>
          </a:p>
        </p:txBody>
      </p:sp>
    </p:spTree>
    <p:extLst>
      <p:ext uri="{BB962C8B-B14F-4D97-AF65-F5344CB8AC3E}">
        <p14:creationId xmlns:p14="http://schemas.microsoft.com/office/powerpoint/2010/main" val="933076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0250F4-C01C-4343-B8C1-16EA336D1B98}" type="datetimeFigureOut">
              <a:rPr lang="en-GB" smtClean="0"/>
              <a:t>01/11/2024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50BB48C-2F6C-4778-8184-5443513E27EB}" type="slidenum">
              <a:rPr lang="en-GB" smtClean="0"/>
              <a:t>‹#›</a:t>
            </a:fld>
            <a:endParaRPr lang="en-GB"/>
          </a:p>
        </p:txBody>
      </p:sp>
    </p:spTree>
    <p:extLst>
      <p:ext uri="{BB962C8B-B14F-4D97-AF65-F5344CB8AC3E}">
        <p14:creationId xmlns:p14="http://schemas.microsoft.com/office/powerpoint/2010/main" val="1621480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0250F4-C01C-4343-B8C1-16EA336D1B98}" type="datetimeFigureOut">
              <a:rPr lang="en-GB" smtClean="0"/>
              <a:t>01/11/2024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50BB48C-2F6C-4778-8184-5443513E27EB}" type="slidenum">
              <a:rPr lang="en-GB" smtClean="0"/>
              <a:t>‹#›</a:t>
            </a:fld>
            <a:endParaRPr lang="en-GB"/>
          </a:p>
        </p:txBody>
      </p:sp>
    </p:spTree>
    <p:extLst>
      <p:ext uri="{BB962C8B-B14F-4D97-AF65-F5344CB8AC3E}">
        <p14:creationId xmlns:p14="http://schemas.microsoft.com/office/powerpoint/2010/main" val="2760371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0250F4-C01C-4343-B8C1-16EA336D1B98}" type="datetimeFigureOut">
              <a:rPr lang="en-GB" smtClean="0"/>
              <a:t>01/11/2024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50BB48C-2F6C-4778-8184-5443513E27EB}" type="slidenum">
              <a:rPr lang="en-GB" smtClean="0"/>
              <a:t>‹#›</a:t>
            </a:fld>
            <a:endParaRPr lang="en-GB"/>
          </a:p>
        </p:txBody>
      </p:sp>
    </p:spTree>
    <p:extLst>
      <p:ext uri="{BB962C8B-B14F-4D97-AF65-F5344CB8AC3E}">
        <p14:creationId xmlns:p14="http://schemas.microsoft.com/office/powerpoint/2010/main" val="2152859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0250F4-C01C-4343-B8C1-16EA336D1B98}" type="datetimeFigureOut">
              <a:rPr lang="en-GB" smtClean="0"/>
              <a:t>01/11/2024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0BB48C-2F6C-4778-8184-5443513E27EB}" type="slidenum">
              <a:rPr lang="en-GB" smtClean="0"/>
              <a:t>‹#›</a:t>
            </a:fld>
            <a:endParaRPr lang="en-GB"/>
          </a:p>
        </p:txBody>
      </p:sp>
    </p:spTree>
    <p:extLst>
      <p:ext uri="{BB962C8B-B14F-4D97-AF65-F5344CB8AC3E}">
        <p14:creationId xmlns:p14="http://schemas.microsoft.com/office/powerpoint/2010/main" val="1768712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0250F4-C01C-4343-B8C1-16EA336D1B98}" type="datetimeFigureOut">
              <a:rPr lang="en-GB" smtClean="0"/>
              <a:t>01/11/2024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0BB48C-2F6C-4778-8184-5443513E27EB}" type="slidenum">
              <a:rPr lang="en-GB" smtClean="0"/>
              <a:t>‹#›</a:t>
            </a:fld>
            <a:endParaRPr lang="en-GB"/>
          </a:p>
        </p:txBody>
      </p:sp>
    </p:spTree>
    <p:extLst>
      <p:ext uri="{BB962C8B-B14F-4D97-AF65-F5344CB8AC3E}">
        <p14:creationId xmlns:p14="http://schemas.microsoft.com/office/powerpoint/2010/main" val="1198120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0250F4-C01C-4343-B8C1-16EA336D1B98}" type="datetimeFigureOut">
              <a:rPr lang="en-GB" smtClean="0"/>
              <a:t>01/11/2024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0BB48C-2F6C-4778-8184-5443513E27EB}" type="slidenum">
              <a:rPr lang="en-GB" smtClean="0"/>
              <a:t>‹#›</a:t>
            </a:fld>
            <a:endParaRPr lang="en-GB"/>
          </a:p>
        </p:txBody>
      </p:sp>
    </p:spTree>
    <p:extLst>
      <p:ext uri="{BB962C8B-B14F-4D97-AF65-F5344CB8AC3E}">
        <p14:creationId xmlns:p14="http://schemas.microsoft.com/office/powerpoint/2010/main" val="3738366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ustomXml" Target="../ink/ink1.xml"/><Relationship Id="rId7" Type="http://schemas.microsoft.com/office/2017/06/relationships/model3d" Target="../media/model3d1.glb"/><Relationship Id="rId2" Type="http://schemas.openxmlformats.org/officeDocument/2006/relationships/hyperlink" Target="https://www.roadwise.co.uk/schools/using-the-road/green-cross-code/"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customXml" Target="../ink/ink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hyperlink" Target="https://www.pexels.com/photo/accuracy-afternoon-alarm-clock-analogue-280277/" TargetMode="External"/><Relationship Id="rId3" Type="http://schemas.openxmlformats.org/officeDocument/2006/relationships/image" Target="../media/image13.png"/><Relationship Id="rId7" Type="http://schemas.openxmlformats.org/officeDocument/2006/relationships/image" Target="../media/image16.jpeg"/><Relationship Id="rId2" Type="http://schemas.openxmlformats.org/officeDocument/2006/relationships/customXml" Target="../ink/ink3.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customXml" Target="../ink/ink4.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3" Type="http://schemas.openxmlformats.org/officeDocument/2006/relationships/image" Target="../media/image15.svg"/><Relationship Id="rId7" Type="http://schemas.openxmlformats.org/officeDocument/2006/relationships/image" Target="../media/image26.svg"/><Relationship Id="rId12" Type="http://schemas.openxmlformats.org/officeDocument/2006/relationships/image" Target="../media/image31.png"/><Relationship Id="rId2" Type="http://schemas.openxmlformats.org/officeDocument/2006/relationships/image" Target="../media/image14.png"/><Relationship Id="rId16"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24.svg"/><Relationship Id="rId15" Type="http://schemas.openxmlformats.org/officeDocument/2006/relationships/image" Target="../media/image8.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svg"/><Relationship Id="rId14" Type="http://schemas.openxmlformats.org/officeDocument/2006/relationships/image" Target="../media/image33.png"/></Relationships>
</file>

<file path=ppt/slides/_rels/slide8.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hyperlink" Target="mailto:roadsafety@dwfire.org.uk" TargetMode="External"/><Relationship Id="rId7" Type="http://schemas.openxmlformats.org/officeDocument/2006/relationships/image" Target="../media/image38.png"/><Relationship Id="rId2" Type="http://schemas.openxmlformats.org/officeDocument/2006/relationships/hyperlink" Target="https://forms.office.com/e/FwzEsdf9ss" TargetMode="External"/><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hyperlink" Target="https://www.dwfire.org.uk/education/road-safety/wiltshire-swindon-road-safety-competition/" TargetMode="External"/><Relationship Id="rId5" Type="http://schemas.openxmlformats.org/officeDocument/2006/relationships/image" Target="../media/image36.png"/><Relationship Id="rId10" Type="http://schemas.openxmlformats.org/officeDocument/2006/relationships/image" Target="../media/image39.jpeg"/><Relationship Id="rId4" Type="http://schemas.openxmlformats.org/officeDocument/2006/relationships/image" Target="../media/image35.png"/><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87C619C-EBAB-488E-96B9-153AA4C9B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30DA1C1-36FD-41D8-9826-EE797BF39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53312" cy="6858000"/>
          </a:xfrm>
          <a:custGeom>
            <a:avLst/>
            <a:gdLst>
              <a:gd name="connsiteX0" fmla="*/ 0 w 7433452"/>
              <a:gd name="connsiteY0" fmla="*/ 0 h 6858000"/>
              <a:gd name="connsiteX1" fmla="*/ 1592736 w 7433452"/>
              <a:gd name="connsiteY1" fmla="*/ 0 h 6858000"/>
              <a:gd name="connsiteX2" fmla="*/ 2171700 w 7433452"/>
              <a:gd name="connsiteY2" fmla="*/ 0 h 6858000"/>
              <a:gd name="connsiteX3" fmla="*/ 2762696 w 7433452"/>
              <a:gd name="connsiteY3" fmla="*/ 0 h 6858000"/>
              <a:gd name="connsiteX4" fmla="*/ 2829254 w 7433452"/>
              <a:gd name="connsiteY4" fmla="*/ 0 h 6858000"/>
              <a:gd name="connsiteX5" fmla="*/ 7415310 w 7433452"/>
              <a:gd name="connsiteY5" fmla="*/ 0 h 6858000"/>
              <a:gd name="connsiteX6" fmla="*/ 7405703 w 7433452"/>
              <a:gd name="connsiteY6" fmla="*/ 94814 h 6858000"/>
              <a:gd name="connsiteX7" fmla="*/ 7410754 w 7433452"/>
              <a:gd name="connsiteY7" fmla="*/ 421796 h 6858000"/>
              <a:gd name="connsiteX8" fmla="*/ 7414688 w 7433452"/>
              <a:gd name="connsiteY8" fmla="*/ 812192 h 6858000"/>
              <a:gd name="connsiteX9" fmla="*/ 7395017 w 7433452"/>
              <a:gd name="connsiteY9" fmla="*/ 1113642 h 6858000"/>
              <a:gd name="connsiteX10" fmla="*/ 7422810 w 7433452"/>
              <a:gd name="connsiteY10" fmla="*/ 1796708 h 6858000"/>
              <a:gd name="connsiteX11" fmla="*/ 7421161 w 7433452"/>
              <a:gd name="connsiteY11" fmla="*/ 2327333 h 6858000"/>
              <a:gd name="connsiteX12" fmla="*/ 7412023 w 7433452"/>
              <a:gd name="connsiteY12" fmla="*/ 2784280 h 6858000"/>
              <a:gd name="connsiteX13" fmla="*/ 7417480 w 7433452"/>
              <a:gd name="connsiteY13" fmla="*/ 2985458 h 6858000"/>
              <a:gd name="connsiteX14" fmla="*/ 7403774 w 7433452"/>
              <a:gd name="connsiteY14" fmla="*/ 3531096 h 6858000"/>
              <a:gd name="connsiteX15" fmla="*/ 7414307 w 7433452"/>
              <a:gd name="connsiteY15" fmla="*/ 4336830 h 6858000"/>
              <a:gd name="connsiteX16" fmla="*/ 7413419 w 7433452"/>
              <a:gd name="connsiteY16" fmla="*/ 5026893 h 6858000"/>
              <a:gd name="connsiteX17" fmla="*/ 7417734 w 7433452"/>
              <a:gd name="connsiteY17" fmla="*/ 5252632 h 6858000"/>
              <a:gd name="connsiteX18" fmla="*/ 7417734 w 7433452"/>
              <a:gd name="connsiteY18" fmla="*/ 5466282 h 6858000"/>
              <a:gd name="connsiteX19" fmla="*/ 7379659 w 7433452"/>
              <a:gd name="connsiteY19" fmla="*/ 6121225 h 6858000"/>
              <a:gd name="connsiteX20" fmla="*/ 7395115 w 7433452"/>
              <a:gd name="connsiteY20" fmla="*/ 6708907 h 6858000"/>
              <a:gd name="connsiteX21" fmla="*/ 7412408 w 7433452"/>
              <a:gd name="connsiteY21" fmla="*/ 6858000 h 6858000"/>
              <a:gd name="connsiteX22" fmla="*/ 2829254 w 7433452"/>
              <a:gd name="connsiteY22" fmla="*/ 6858000 h 6858000"/>
              <a:gd name="connsiteX23" fmla="*/ 2762696 w 7433452"/>
              <a:gd name="connsiteY23" fmla="*/ 6858000 h 6858000"/>
              <a:gd name="connsiteX24" fmla="*/ 2171700 w 7433452"/>
              <a:gd name="connsiteY24" fmla="*/ 6858000 h 6858000"/>
              <a:gd name="connsiteX25" fmla="*/ 1592736 w 7433452"/>
              <a:gd name="connsiteY25" fmla="*/ 6858000 h 6858000"/>
              <a:gd name="connsiteX26" fmla="*/ 0 w 7433452"/>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433452" h="6858000">
                <a:moveTo>
                  <a:pt x="0" y="0"/>
                </a:moveTo>
                <a:lnTo>
                  <a:pt x="1592736" y="0"/>
                </a:lnTo>
                <a:lnTo>
                  <a:pt x="2171700" y="0"/>
                </a:lnTo>
                <a:lnTo>
                  <a:pt x="2762696" y="0"/>
                </a:lnTo>
                <a:lnTo>
                  <a:pt x="2829254" y="0"/>
                </a:lnTo>
                <a:lnTo>
                  <a:pt x="7415310" y="0"/>
                </a:lnTo>
                <a:lnTo>
                  <a:pt x="7405703" y="94814"/>
                </a:lnTo>
                <a:cubicBezTo>
                  <a:pt x="7398856" y="203629"/>
                  <a:pt x="7403520" y="312712"/>
                  <a:pt x="7410754" y="421796"/>
                </a:cubicBezTo>
                <a:cubicBezTo>
                  <a:pt x="7421580" y="551656"/>
                  <a:pt x="7422900" y="682144"/>
                  <a:pt x="7414688" y="812192"/>
                </a:cubicBezTo>
                <a:cubicBezTo>
                  <a:pt x="7406693" y="912591"/>
                  <a:pt x="7397682" y="1012988"/>
                  <a:pt x="7395017" y="1113642"/>
                </a:cubicBezTo>
                <a:cubicBezTo>
                  <a:pt x="7388670" y="1342689"/>
                  <a:pt x="7407708" y="1569316"/>
                  <a:pt x="7422810" y="1796708"/>
                </a:cubicBezTo>
                <a:cubicBezTo>
                  <a:pt x="7434487" y="1973710"/>
                  <a:pt x="7439944" y="2150457"/>
                  <a:pt x="7421161" y="2327333"/>
                </a:cubicBezTo>
                <a:cubicBezTo>
                  <a:pt x="7405170" y="2479266"/>
                  <a:pt x="7396793" y="2631453"/>
                  <a:pt x="7412023" y="2784280"/>
                </a:cubicBezTo>
                <a:cubicBezTo>
                  <a:pt x="7418749" y="2851085"/>
                  <a:pt x="7425984" y="2918653"/>
                  <a:pt x="7417480" y="2985458"/>
                </a:cubicBezTo>
                <a:cubicBezTo>
                  <a:pt x="7394508" y="3167039"/>
                  <a:pt x="7398063" y="3349132"/>
                  <a:pt x="7403774" y="3531096"/>
                </a:cubicBezTo>
                <a:cubicBezTo>
                  <a:pt x="7412277" y="3799715"/>
                  <a:pt x="7426364" y="4067954"/>
                  <a:pt x="7414307" y="4336830"/>
                </a:cubicBezTo>
                <a:cubicBezTo>
                  <a:pt x="7404027" y="4566639"/>
                  <a:pt x="7420653" y="4796831"/>
                  <a:pt x="7413419" y="5026893"/>
                </a:cubicBezTo>
                <a:cubicBezTo>
                  <a:pt x="7410982" y="5102162"/>
                  <a:pt x="7412429" y="5177504"/>
                  <a:pt x="7417734" y="5252632"/>
                </a:cubicBezTo>
                <a:cubicBezTo>
                  <a:pt x="7424271" y="5323700"/>
                  <a:pt x="7424271" y="5395213"/>
                  <a:pt x="7417734" y="5466282"/>
                </a:cubicBezTo>
                <a:cubicBezTo>
                  <a:pt x="7393239" y="5683875"/>
                  <a:pt x="7383214" y="5902486"/>
                  <a:pt x="7379659" y="6121225"/>
                </a:cubicBezTo>
                <a:cubicBezTo>
                  <a:pt x="7376423" y="6317442"/>
                  <a:pt x="7378041" y="6513586"/>
                  <a:pt x="7395115" y="6708907"/>
                </a:cubicBezTo>
                <a:lnTo>
                  <a:pt x="7412408" y="6858000"/>
                </a:lnTo>
                <a:lnTo>
                  <a:pt x="2829254" y="6858000"/>
                </a:lnTo>
                <a:lnTo>
                  <a:pt x="2762696" y="6858000"/>
                </a:lnTo>
                <a:lnTo>
                  <a:pt x="2171700" y="6858000"/>
                </a:lnTo>
                <a:lnTo>
                  <a:pt x="159273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7981764-423E-FCBA-0726-9416907646D4}"/>
              </a:ext>
            </a:extLst>
          </p:cNvPr>
          <p:cNvSpPr>
            <a:spLocks noGrp="1"/>
          </p:cNvSpPr>
          <p:nvPr>
            <p:ph type="ctrTitle"/>
          </p:nvPr>
        </p:nvSpPr>
        <p:spPr>
          <a:xfrm>
            <a:off x="838200" y="484632"/>
            <a:ext cx="6081713" cy="3566160"/>
          </a:xfrm>
        </p:spPr>
        <p:txBody>
          <a:bodyPr>
            <a:normAutofit/>
          </a:bodyPr>
          <a:lstStyle/>
          <a:p>
            <a:pPr algn="l"/>
            <a:r>
              <a:rPr lang="en-GB" sz="5100" b="1" dirty="0">
                <a:solidFill>
                  <a:srgbClr val="FFFFFF"/>
                </a:solidFill>
                <a:effectLst/>
                <a:latin typeface="Calibri" panose="020F0502020204030204" pitchFamily="34" charset="0"/>
                <a:ea typeface="Calibri" panose="020F0502020204030204" pitchFamily="34" charset="0"/>
              </a:rPr>
              <a:t> #SeeYouOnTheRoad</a:t>
            </a:r>
            <a:br>
              <a:rPr lang="en-GB" sz="5100" dirty="0">
                <a:solidFill>
                  <a:srgbClr val="FFFFFF"/>
                </a:solidFill>
              </a:rPr>
            </a:br>
            <a:r>
              <a:rPr lang="en-GB" sz="5100" dirty="0">
                <a:solidFill>
                  <a:srgbClr val="FFFFFF"/>
                </a:solidFill>
              </a:rPr>
              <a:t>Competition</a:t>
            </a:r>
          </a:p>
        </p:txBody>
      </p:sp>
      <p:pic>
        <p:nvPicPr>
          <p:cNvPr id="9" name="Picture 8" descr="A group of colorful square icons&#10;&#10;Description automatically generated">
            <a:extLst>
              <a:ext uri="{FF2B5EF4-FFF2-40B4-BE49-F238E27FC236}">
                <a16:creationId xmlns:a16="http://schemas.microsoft.com/office/drawing/2014/main" id="{3FB8DA97-E41C-1D44-848C-D2C27E6C11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7654" y="698439"/>
            <a:ext cx="3931920" cy="2074089"/>
          </a:xfrm>
          <a:prstGeom prst="rect">
            <a:avLst/>
          </a:prstGeom>
        </p:spPr>
      </p:pic>
      <p:sp>
        <p:nvSpPr>
          <p:cNvPr id="13" name="sketch line">
            <a:extLst>
              <a:ext uri="{FF2B5EF4-FFF2-40B4-BE49-F238E27FC236}">
                <a16:creationId xmlns:a16="http://schemas.microsoft.com/office/drawing/2014/main" id="{35BC54F7-1315-4D6C-9420-A5BF0CDDB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475" y="4252192"/>
            <a:ext cx="4056549" cy="18288"/>
          </a:xfrm>
          <a:custGeom>
            <a:avLst/>
            <a:gdLst>
              <a:gd name="connsiteX0" fmla="*/ 0 w 4056549"/>
              <a:gd name="connsiteY0" fmla="*/ 0 h 18288"/>
              <a:gd name="connsiteX1" fmla="*/ 676092 w 4056549"/>
              <a:gd name="connsiteY1" fmla="*/ 0 h 18288"/>
              <a:gd name="connsiteX2" fmla="*/ 1271052 w 4056549"/>
              <a:gd name="connsiteY2" fmla="*/ 0 h 18288"/>
              <a:gd name="connsiteX3" fmla="*/ 1947144 w 4056549"/>
              <a:gd name="connsiteY3" fmla="*/ 0 h 18288"/>
              <a:gd name="connsiteX4" fmla="*/ 2501539 w 4056549"/>
              <a:gd name="connsiteY4" fmla="*/ 0 h 18288"/>
              <a:gd name="connsiteX5" fmla="*/ 3137065 w 4056549"/>
              <a:gd name="connsiteY5" fmla="*/ 0 h 18288"/>
              <a:gd name="connsiteX6" fmla="*/ 4056549 w 4056549"/>
              <a:gd name="connsiteY6" fmla="*/ 0 h 18288"/>
              <a:gd name="connsiteX7" fmla="*/ 4056549 w 4056549"/>
              <a:gd name="connsiteY7" fmla="*/ 18288 h 18288"/>
              <a:gd name="connsiteX8" fmla="*/ 3380458 w 4056549"/>
              <a:gd name="connsiteY8" fmla="*/ 18288 h 18288"/>
              <a:gd name="connsiteX9" fmla="*/ 2663801 w 4056549"/>
              <a:gd name="connsiteY9" fmla="*/ 18288 h 18288"/>
              <a:gd name="connsiteX10" fmla="*/ 2068840 w 4056549"/>
              <a:gd name="connsiteY10" fmla="*/ 18288 h 18288"/>
              <a:gd name="connsiteX11" fmla="*/ 1311618 w 4056549"/>
              <a:gd name="connsiteY11" fmla="*/ 18288 h 18288"/>
              <a:gd name="connsiteX12" fmla="*/ 716657 w 4056549"/>
              <a:gd name="connsiteY12" fmla="*/ 18288 h 18288"/>
              <a:gd name="connsiteX13" fmla="*/ 0 w 4056549"/>
              <a:gd name="connsiteY13" fmla="*/ 18288 h 18288"/>
              <a:gd name="connsiteX14" fmla="*/ 0 w 4056549"/>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56549" h="18288" fill="none" extrusionOk="0">
                <a:moveTo>
                  <a:pt x="0" y="0"/>
                </a:moveTo>
                <a:cubicBezTo>
                  <a:pt x="324395" y="-12272"/>
                  <a:pt x="437185" y="20747"/>
                  <a:pt x="676092" y="0"/>
                </a:cubicBezTo>
                <a:cubicBezTo>
                  <a:pt x="914999" y="-20747"/>
                  <a:pt x="980886" y="20074"/>
                  <a:pt x="1271052" y="0"/>
                </a:cubicBezTo>
                <a:cubicBezTo>
                  <a:pt x="1561218" y="-20074"/>
                  <a:pt x="1609815" y="19965"/>
                  <a:pt x="1947144" y="0"/>
                </a:cubicBezTo>
                <a:cubicBezTo>
                  <a:pt x="2284473" y="-19965"/>
                  <a:pt x="2317816" y="-23682"/>
                  <a:pt x="2501539" y="0"/>
                </a:cubicBezTo>
                <a:cubicBezTo>
                  <a:pt x="2685262" y="23682"/>
                  <a:pt x="2879461" y="12712"/>
                  <a:pt x="3137065" y="0"/>
                </a:cubicBezTo>
                <a:cubicBezTo>
                  <a:pt x="3394669" y="-12712"/>
                  <a:pt x="3618306" y="-41742"/>
                  <a:pt x="4056549" y="0"/>
                </a:cubicBezTo>
                <a:cubicBezTo>
                  <a:pt x="4056201" y="6465"/>
                  <a:pt x="4056979" y="10922"/>
                  <a:pt x="4056549" y="18288"/>
                </a:cubicBezTo>
                <a:cubicBezTo>
                  <a:pt x="3807729" y="-7540"/>
                  <a:pt x="3536237" y="12619"/>
                  <a:pt x="3380458" y="18288"/>
                </a:cubicBezTo>
                <a:cubicBezTo>
                  <a:pt x="3224679" y="23957"/>
                  <a:pt x="2967497" y="23368"/>
                  <a:pt x="2663801" y="18288"/>
                </a:cubicBezTo>
                <a:cubicBezTo>
                  <a:pt x="2360105" y="13208"/>
                  <a:pt x="2359716" y="-8821"/>
                  <a:pt x="2068840" y="18288"/>
                </a:cubicBezTo>
                <a:cubicBezTo>
                  <a:pt x="1777964" y="45397"/>
                  <a:pt x="1641909" y="31681"/>
                  <a:pt x="1311618" y="18288"/>
                </a:cubicBezTo>
                <a:cubicBezTo>
                  <a:pt x="981327" y="4895"/>
                  <a:pt x="990410" y="11155"/>
                  <a:pt x="716657" y="18288"/>
                </a:cubicBezTo>
                <a:cubicBezTo>
                  <a:pt x="442904" y="25421"/>
                  <a:pt x="330722" y="13665"/>
                  <a:pt x="0" y="18288"/>
                </a:cubicBezTo>
                <a:cubicBezTo>
                  <a:pt x="75" y="12069"/>
                  <a:pt x="515" y="5650"/>
                  <a:pt x="0" y="0"/>
                </a:cubicBezTo>
                <a:close/>
              </a:path>
              <a:path w="4056549" h="18288" stroke="0" extrusionOk="0">
                <a:moveTo>
                  <a:pt x="0" y="0"/>
                </a:moveTo>
                <a:cubicBezTo>
                  <a:pt x="175099" y="13469"/>
                  <a:pt x="459673" y="14529"/>
                  <a:pt x="594961" y="0"/>
                </a:cubicBezTo>
                <a:cubicBezTo>
                  <a:pt x="730249" y="-14529"/>
                  <a:pt x="873178" y="22015"/>
                  <a:pt x="1149356" y="0"/>
                </a:cubicBezTo>
                <a:cubicBezTo>
                  <a:pt x="1425534" y="-22015"/>
                  <a:pt x="1498871" y="-21513"/>
                  <a:pt x="1744316" y="0"/>
                </a:cubicBezTo>
                <a:cubicBezTo>
                  <a:pt x="1989761" y="21513"/>
                  <a:pt x="2112991" y="-46"/>
                  <a:pt x="2420408" y="0"/>
                </a:cubicBezTo>
                <a:cubicBezTo>
                  <a:pt x="2727825" y="46"/>
                  <a:pt x="2880256" y="-10040"/>
                  <a:pt x="3137065" y="0"/>
                </a:cubicBezTo>
                <a:cubicBezTo>
                  <a:pt x="3393874" y="10040"/>
                  <a:pt x="3704325" y="-6685"/>
                  <a:pt x="4056549" y="0"/>
                </a:cubicBezTo>
                <a:cubicBezTo>
                  <a:pt x="4055732" y="6895"/>
                  <a:pt x="4055770" y="11206"/>
                  <a:pt x="4056549" y="18288"/>
                </a:cubicBezTo>
                <a:cubicBezTo>
                  <a:pt x="3812770" y="11959"/>
                  <a:pt x="3533996" y="-5717"/>
                  <a:pt x="3299327" y="18288"/>
                </a:cubicBezTo>
                <a:cubicBezTo>
                  <a:pt x="3064658" y="42293"/>
                  <a:pt x="2940381" y="24492"/>
                  <a:pt x="2744931" y="18288"/>
                </a:cubicBezTo>
                <a:cubicBezTo>
                  <a:pt x="2549481" y="12084"/>
                  <a:pt x="2252169" y="51841"/>
                  <a:pt x="1987709" y="18288"/>
                </a:cubicBezTo>
                <a:cubicBezTo>
                  <a:pt x="1723249" y="-15265"/>
                  <a:pt x="1438946" y="3423"/>
                  <a:pt x="1230487" y="18288"/>
                </a:cubicBezTo>
                <a:cubicBezTo>
                  <a:pt x="1022028" y="33153"/>
                  <a:pt x="795957" y="18596"/>
                  <a:pt x="676092" y="18288"/>
                </a:cubicBezTo>
                <a:cubicBezTo>
                  <a:pt x="556227" y="17980"/>
                  <a:pt x="334853" y="39451"/>
                  <a:pt x="0" y="18288"/>
                </a:cubicBezTo>
                <a:cubicBezTo>
                  <a:pt x="95" y="14343"/>
                  <a:pt x="742" y="6860"/>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10;&#10;Description automatically generated">
            <a:extLst>
              <a:ext uri="{FF2B5EF4-FFF2-40B4-BE49-F238E27FC236}">
                <a16:creationId xmlns:a16="http://schemas.microsoft.com/office/drawing/2014/main" id="{3D26E70C-7591-E2E4-5563-06F5BCFF22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907654" y="4083296"/>
            <a:ext cx="3931920" cy="1642067"/>
          </a:xfrm>
          <a:prstGeom prst="rect">
            <a:avLst/>
          </a:prstGeom>
          <a:noFill/>
        </p:spPr>
      </p:pic>
      <p:sp>
        <p:nvSpPr>
          <p:cNvPr id="3" name="AutoShape 2" descr="Merck">
            <a:extLst>
              <a:ext uri="{FF2B5EF4-FFF2-40B4-BE49-F238E27FC236}">
                <a16:creationId xmlns:a16="http://schemas.microsoft.com/office/drawing/2014/main" id="{408D6DD1-99E5-A300-805C-9350BF026DA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Title 1">
            <a:extLst>
              <a:ext uri="{FF2B5EF4-FFF2-40B4-BE49-F238E27FC236}">
                <a16:creationId xmlns:a16="http://schemas.microsoft.com/office/drawing/2014/main" id="{8F2330B4-4F51-A246-7B5D-1EF9DC7E49BE}"/>
              </a:ext>
            </a:extLst>
          </p:cNvPr>
          <p:cNvSpPr txBox="1">
            <a:spLocks/>
          </p:cNvSpPr>
          <p:nvPr/>
        </p:nvSpPr>
        <p:spPr>
          <a:xfrm>
            <a:off x="698563" y="2752344"/>
            <a:ext cx="6081713" cy="356616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i="1">
                <a:solidFill>
                  <a:srgbClr val="FFFFFF"/>
                </a:solidFill>
                <a:latin typeface="Calibri" panose="020F0502020204030204" pitchFamily="34" charset="0"/>
                <a:ea typeface="Calibri" panose="020F0502020204030204" pitchFamily="34" charset="0"/>
              </a:rPr>
              <a:t>Education made </a:t>
            </a:r>
            <a:r>
              <a:rPr lang="en-GB" sz="4400" i="1" dirty="0">
                <a:solidFill>
                  <a:srgbClr val="FFFFFF"/>
                </a:solidFill>
                <a:latin typeface="Calibri" panose="020F0502020204030204" pitchFamily="34" charset="0"/>
                <a:ea typeface="Calibri" panose="020F0502020204030204" pitchFamily="34" charset="0"/>
              </a:rPr>
              <a:t>for young people </a:t>
            </a:r>
            <a:r>
              <a:rPr lang="en-GB" sz="4400" i="1">
                <a:solidFill>
                  <a:srgbClr val="FFFFFF"/>
                </a:solidFill>
                <a:latin typeface="Calibri" panose="020F0502020204030204" pitchFamily="34" charset="0"/>
                <a:ea typeface="Calibri" panose="020F0502020204030204" pitchFamily="34" charset="0"/>
              </a:rPr>
              <a:t>by </a:t>
            </a:r>
          </a:p>
          <a:p>
            <a:pPr algn="l"/>
            <a:r>
              <a:rPr lang="en-GB" sz="4400" i="1">
                <a:solidFill>
                  <a:srgbClr val="FFFFFF"/>
                </a:solidFill>
                <a:latin typeface="Calibri" panose="020F0502020204030204" pitchFamily="34" charset="0"/>
                <a:ea typeface="Calibri" panose="020F0502020204030204" pitchFamily="34" charset="0"/>
              </a:rPr>
              <a:t>young </a:t>
            </a:r>
            <a:r>
              <a:rPr lang="en-GB" sz="4400" i="1" dirty="0">
                <a:solidFill>
                  <a:srgbClr val="FFFFFF"/>
                </a:solidFill>
                <a:latin typeface="Calibri" panose="020F0502020204030204" pitchFamily="34" charset="0"/>
                <a:ea typeface="Calibri" panose="020F0502020204030204" pitchFamily="34" charset="0"/>
              </a:rPr>
              <a:t>people</a:t>
            </a:r>
            <a:endParaRPr lang="en-GB" sz="4400" i="1" dirty="0">
              <a:solidFill>
                <a:srgbClr val="FFFFFF"/>
              </a:solidFill>
            </a:endParaRPr>
          </a:p>
        </p:txBody>
      </p:sp>
    </p:spTree>
    <p:extLst>
      <p:ext uri="{BB962C8B-B14F-4D97-AF65-F5344CB8AC3E}">
        <p14:creationId xmlns:p14="http://schemas.microsoft.com/office/powerpoint/2010/main" val="1039916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EFD753D-6A49-46DD-9E82-AA6E2C62B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138A5824-1F4A-4EE7-BC13-5BB48FC080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044" y="321732"/>
            <a:ext cx="4568741" cy="6192603"/>
          </a:xfrm>
          <a:prstGeom prst="rect">
            <a:avLst/>
          </a:prstGeom>
          <a:solidFill>
            <a:srgbClr val="333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4404C-38B0-20C2-5FB7-4580E06D32C6}"/>
              </a:ext>
            </a:extLst>
          </p:cNvPr>
          <p:cNvSpPr>
            <a:spLocks noGrp="1"/>
          </p:cNvSpPr>
          <p:nvPr>
            <p:ph type="title"/>
          </p:nvPr>
        </p:nvSpPr>
        <p:spPr>
          <a:xfrm>
            <a:off x="609601" y="488786"/>
            <a:ext cx="4084282" cy="1478123"/>
          </a:xfrm>
        </p:spPr>
        <p:txBody>
          <a:bodyPr anchor="b">
            <a:normAutofit/>
          </a:bodyPr>
          <a:lstStyle/>
          <a:p>
            <a:pPr>
              <a:spcAft>
                <a:spcPts val="800"/>
              </a:spcAft>
            </a:pPr>
            <a:r>
              <a:rPr lang="en-GB" sz="2300" b="1" dirty="0">
                <a:solidFill>
                  <a:srgbClr val="FFFFFF"/>
                </a:solidFill>
              </a:rPr>
              <a:t>Are you artistic? Great with graphics?  Good at designing social media content?  </a:t>
            </a:r>
            <a:br>
              <a:rPr lang="en-GB" sz="23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en-GB" sz="2300" dirty="0">
              <a:solidFill>
                <a:srgbClr val="FFFFFF"/>
              </a:solidFill>
            </a:endParaRPr>
          </a:p>
        </p:txBody>
      </p:sp>
      <p:pic>
        <p:nvPicPr>
          <p:cNvPr id="4" name="Picture 3" descr="Logo&#10;&#10;Description automatically generated">
            <a:extLst>
              <a:ext uri="{FF2B5EF4-FFF2-40B4-BE49-F238E27FC236}">
                <a16:creationId xmlns:a16="http://schemas.microsoft.com/office/drawing/2014/main" id="{F512B931-E337-BC0A-847D-463A0D9634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208829" y="5331313"/>
            <a:ext cx="2728143" cy="1139340"/>
          </a:xfrm>
          <a:prstGeom prst="rect">
            <a:avLst/>
          </a:prstGeom>
          <a:noFill/>
        </p:spPr>
      </p:pic>
      <p:pic>
        <p:nvPicPr>
          <p:cNvPr id="11" name="Picture 10" descr="A picture containing text, indoor&#10;&#10;Description automatically generated">
            <a:extLst>
              <a:ext uri="{FF2B5EF4-FFF2-40B4-BE49-F238E27FC236}">
                <a16:creationId xmlns:a16="http://schemas.microsoft.com/office/drawing/2014/main" id="{67F8EB8F-B0F4-9AB6-D505-C87994BB63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7316" y="325905"/>
            <a:ext cx="2908037" cy="1853874"/>
          </a:xfrm>
          <a:prstGeom prst="rect">
            <a:avLst/>
          </a:prstGeom>
        </p:spPr>
      </p:pic>
      <p:sp>
        <p:nvSpPr>
          <p:cNvPr id="3" name="Content Placeholder 2">
            <a:extLst>
              <a:ext uri="{FF2B5EF4-FFF2-40B4-BE49-F238E27FC236}">
                <a16:creationId xmlns:a16="http://schemas.microsoft.com/office/drawing/2014/main" id="{2749ADF3-E546-C511-D91F-72426C76CC70}"/>
              </a:ext>
            </a:extLst>
          </p:cNvPr>
          <p:cNvSpPr>
            <a:spLocks noGrp="1"/>
          </p:cNvSpPr>
          <p:nvPr>
            <p:ph idx="1"/>
          </p:nvPr>
        </p:nvSpPr>
        <p:spPr>
          <a:xfrm>
            <a:off x="412207" y="1737112"/>
            <a:ext cx="4469684" cy="4163871"/>
          </a:xfrm>
        </p:spPr>
        <p:txBody>
          <a:bodyPr anchor="t">
            <a:noAutofit/>
          </a:bodyPr>
          <a:lstStyle/>
          <a:p>
            <a:pPr marL="0" indent="0">
              <a:buNone/>
            </a:pPr>
            <a:r>
              <a:rPr lang="en-GB" dirty="0">
                <a:solidFill>
                  <a:schemeClr val="accent2"/>
                </a:solidFill>
              </a:rPr>
              <a:t>We want to hear from you!</a:t>
            </a:r>
          </a:p>
          <a:p>
            <a:r>
              <a:rPr lang="en-GB" sz="2000" dirty="0">
                <a:solidFill>
                  <a:srgbClr val="FFFFFF"/>
                </a:solidFill>
              </a:rPr>
              <a:t>We are looking for creative ways to share our road safety messages across Wiltshire &amp; Swindon.</a:t>
            </a:r>
          </a:p>
          <a:p>
            <a:r>
              <a:rPr lang="en-GB" sz="2000" dirty="0">
                <a:solidFill>
                  <a:srgbClr val="FFFFFF"/>
                </a:solidFill>
              </a:rPr>
              <a:t>Enter our competition for young people in Key Stage 2, 3 &amp; 4 to design  a poster, social media image or animation that we can use to spread awareness of the risks of pedestrian distraction.</a:t>
            </a:r>
          </a:p>
          <a:p>
            <a:r>
              <a:rPr lang="en-GB" sz="2000" dirty="0">
                <a:solidFill>
                  <a:srgbClr val="FFFFFF"/>
                </a:solidFill>
              </a:rPr>
              <a:t>The top winning designs will be shared on our social media channels and on posters around Wiltshire &amp; Swindon, as well as receiving a prize for both you and your school.</a:t>
            </a:r>
          </a:p>
        </p:txBody>
      </p:sp>
      <p:pic>
        <p:nvPicPr>
          <p:cNvPr id="13" name="Picture 12" descr="Diagram, schematic&#10;&#10;Description automatically generated">
            <a:extLst>
              <a:ext uri="{FF2B5EF4-FFF2-40B4-BE49-F238E27FC236}">
                <a16:creationId xmlns:a16="http://schemas.microsoft.com/office/drawing/2014/main" id="{CF8D1335-F281-4E1D-7C76-9A25C6CEA7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3486" y="321732"/>
            <a:ext cx="3219976" cy="1239690"/>
          </a:xfrm>
          <a:prstGeom prst="rect">
            <a:avLst/>
          </a:prstGeom>
        </p:spPr>
      </p:pic>
      <p:pic>
        <p:nvPicPr>
          <p:cNvPr id="9" name="Picture 8">
            <a:extLst>
              <a:ext uri="{FF2B5EF4-FFF2-40B4-BE49-F238E27FC236}">
                <a16:creationId xmlns:a16="http://schemas.microsoft.com/office/drawing/2014/main" id="{4FFECB28-2648-42B4-C2C2-DB6F0A1907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34548" y="2085606"/>
            <a:ext cx="2245245" cy="1622189"/>
          </a:xfrm>
          <a:prstGeom prst="rect">
            <a:avLst/>
          </a:prstGeom>
        </p:spPr>
      </p:pic>
      <p:pic>
        <p:nvPicPr>
          <p:cNvPr id="5" name="Picture 4" descr="A group of colorful square icons&#10;&#10;Description automatically generated">
            <a:extLst>
              <a:ext uri="{FF2B5EF4-FFF2-40B4-BE49-F238E27FC236}">
                <a16:creationId xmlns:a16="http://schemas.microsoft.com/office/drawing/2014/main" id="{576F48E9-79CB-F582-9A78-17F3FBB16CE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147" y="5167511"/>
            <a:ext cx="2780936" cy="1466944"/>
          </a:xfrm>
          <a:prstGeom prst="rect">
            <a:avLst/>
          </a:prstGeom>
        </p:spPr>
      </p:pic>
      <p:pic>
        <p:nvPicPr>
          <p:cNvPr id="7" name="Picture 6" descr="A black rectangle with a black background&#10;&#10;Description automatically generated with low confidence">
            <a:extLst>
              <a:ext uri="{FF2B5EF4-FFF2-40B4-BE49-F238E27FC236}">
                <a16:creationId xmlns:a16="http://schemas.microsoft.com/office/drawing/2014/main" id="{3217AB27-A9EE-C079-20D2-8A034DDAA1A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96017" y="1883153"/>
            <a:ext cx="3127832" cy="3136521"/>
          </a:xfrm>
          <a:prstGeom prst="rect">
            <a:avLst/>
          </a:prstGeom>
        </p:spPr>
      </p:pic>
    </p:spTree>
    <p:extLst>
      <p:ext uri="{BB962C8B-B14F-4D97-AF65-F5344CB8AC3E}">
        <p14:creationId xmlns:p14="http://schemas.microsoft.com/office/powerpoint/2010/main" val="593763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500"/>
                            </p:stCondLst>
                            <p:childTnLst>
                              <p:par>
                                <p:cTn id="8" presetID="42" presetClass="entr" presetSubtype="0"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anim calcmode="lin" valueType="num">
                                      <p:cBhvr>
                                        <p:cTn id="11" dur="1000" fill="hold"/>
                                        <p:tgtEl>
                                          <p:spTgt spid="11"/>
                                        </p:tgtEl>
                                        <p:attrNameLst>
                                          <p:attrName>ppt_x</p:attrName>
                                        </p:attrNameLst>
                                      </p:cBhvr>
                                      <p:tavLst>
                                        <p:tav tm="0">
                                          <p:val>
                                            <p:strVal val="#ppt_x"/>
                                          </p:val>
                                        </p:tav>
                                        <p:tav tm="100000">
                                          <p:val>
                                            <p:strVal val="#ppt_x"/>
                                          </p:val>
                                        </p:tav>
                                      </p:tavLst>
                                    </p:anim>
                                    <p:anim calcmode="lin" valueType="num">
                                      <p:cBhvr>
                                        <p:cTn id="12" dur="1000" fill="hold"/>
                                        <p:tgtEl>
                                          <p:spTgt spid="11"/>
                                        </p:tgtEl>
                                        <p:attrNameLst>
                                          <p:attrName>ppt_y</p:attrName>
                                        </p:attrNameLst>
                                      </p:cBhvr>
                                      <p:tavLst>
                                        <p:tav tm="0">
                                          <p:val>
                                            <p:strVal val="#ppt_y+.1"/>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1000" fill="hold"/>
                                        <p:tgtEl>
                                          <p:spTgt spid="13"/>
                                        </p:tgtEl>
                                        <p:attrNameLst>
                                          <p:attrName>ppt_x</p:attrName>
                                        </p:attrNameLst>
                                      </p:cBhvr>
                                      <p:tavLst>
                                        <p:tav tm="0">
                                          <p:val>
                                            <p:strVal val="#ppt_x"/>
                                          </p:val>
                                        </p:tav>
                                        <p:tav tm="100000">
                                          <p:val>
                                            <p:strVal val="#ppt_x"/>
                                          </p:val>
                                        </p:tav>
                                      </p:tavLst>
                                    </p:anim>
                                    <p:anim calcmode="lin" valueType="num">
                                      <p:cBhvr additive="base">
                                        <p:cTn id="1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1" presetClass="entr" presetSubtype="0" fill="hold" nodeType="withEffect">
                                  <p:stCondLst>
                                    <p:cond delay="50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childTnLst>
                                </p:cTn>
                              </p:par>
                              <p:par>
                                <p:cTn id="39" presetID="42" presetClass="entr" presetSubtype="0"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1000"/>
                                        <p:tgtEl>
                                          <p:spTgt spid="4"/>
                                        </p:tgtEl>
                                      </p:cBhvr>
                                    </p:animEffect>
                                    <p:anim calcmode="lin" valueType="num">
                                      <p:cBhvr>
                                        <p:cTn id="47" dur="1000" fill="hold"/>
                                        <p:tgtEl>
                                          <p:spTgt spid="4"/>
                                        </p:tgtEl>
                                        <p:attrNameLst>
                                          <p:attrName>ppt_x</p:attrName>
                                        </p:attrNameLst>
                                      </p:cBhvr>
                                      <p:tavLst>
                                        <p:tav tm="0">
                                          <p:val>
                                            <p:strVal val="#ppt_x"/>
                                          </p:val>
                                        </p:tav>
                                        <p:tav tm="100000">
                                          <p:val>
                                            <p:strVal val="#ppt_x"/>
                                          </p:val>
                                        </p:tav>
                                      </p:tavLst>
                                    </p:anim>
                                    <p:anim calcmode="lin" valueType="num">
                                      <p:cBhvr>
                                        <p:cTn id="4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C8FDAAC9-9B4E-DF26-6C04-057623B9FBB8}"/>
              </a:ext>
            </a:extLst>
          </p:cNvPr>
          <p:cNvSpPr>
            <a:spLocks noGrp="1"/>
          </p:cNvSpPr>
          <p:nvPr>
            <p:ph type="title"/>
          </p:nvPr>
        </p:nvSpPr>
        <p:spPr>
          <a:xfrm>
            <a:off x="838200" y="401221"/>
            <a:ext cx="10515600" cy="1348065"/>
          </a:xfrm>
        </p:spPr>
        <p:txBody>
          <a:bodyPr vert="horz" lIns="91440" tIns="45720" rIns="91440" bIns="45720" rtlCol="0" anchor="ctr">
            <a:normAutofit/>
          </a:bodyPr>
          <a:lstStyle/>
          <a:p>
            <a:r>
              <a:rPr lang="en-US" sz="5400" kern="1200" dirty="0">
                <a:solidFill>
                  <a:srgbClr val="FFFFFF"/>
                </a:solidFill>
                <a:latin typeface="+mj-lt"/>
                <a:ea typeface="+mj-ea"/>
                <a:cs typeface="+mj-cs"/>
              </a:rPr>
              <a:t>Why do we need this campaign?</a:t>
            </a:r>
          </a:p>
        </p:txBody>
      </p:sp>
      <p:sp>
        <p:nvSpPr>
          <p:cNvPr id="3" name="Content Placeholder 2">
            <a:extLst>
              <a:ext uri="{FF2B5EF4-FFF2-40B4-BE49-F238E27FC236}">
                <a16:creationId xmlns:a16="http://schemas.microsoft.com/office/drawing/2014/main" id="{BE573621-092B-E9F1-0DEA-CC8789E9A790}"/>
              </a:ext>
            </a:extLst>
          </p:cNvPr>
          <p:cNvSpPr>
            <a:spLocks/>
          </p:cNvSpPr>
          <p:nvPr/>
        </p:nvSpPr>
        <p:spPr>
          <a:xfrm>
            <a:off x="328111" y="2519916"/>
            <a:ext cx="11532729" cy="4338084"/>
          </a:xfrm>
          <a:prstGeom prst="rect">
            <a:avLst/>
          </a:prstGeom>
        </p:spPr>
        <p:txBody>
          <a:bodyPr vert="horz" lIns="91440" tIns="45720" rIns="91440" bIns="45720" rtlCol="0">
            <a:normAutofit lnSpcReduction="10000"/>
          </a:bodyPr>
          <a:lstStyle/>
          <a:p>
            <a:pPr indent="-228600" defTabSz="914400">
              <a:lnSpc>
                <a:spcPct val="90000"/>
              </a:lnSpc>
              <a:spcAft>
                <a:spcPts val="416"/>
              </a:spcAft>
              <a:buFont typeface="Arial" panose="020B0604020202020204" pitchFamily="34" charset="0"/>
              <a:buChar char="•"/>
            </a:pPr>
            <a:r>
              <a:rPr lang="en-US" sz="2200" dirty="0"/>
              <a:t>Sadly, there were over 100 people were injured as pedestrians on the roads in our area last year.    </a:t>
            </a:r>
          </a:p>
          <a:p>
            <a:pPr indent="-228600" defTabSz="914400">
              <a:lnSpc>
                <a:spcPct val="90000"/>
              </a:lnSpc>
              <a:spcAft>
                <a:spcPts val="416"/>
              </a:spcAft>
              <a:buFont typeface="Arial" panose="020B0604020202020204" pitchFamily="34" charset="0"/>
              <a:buChar char="•"/>
            </a:pPr>
            <a:r>
              <a:rPr lang="en-US" sz="2200" dirty="0"/>
              <a:t> Your age are most at risk...</a:t>
            </a:r>
          </a:p>
          <a:p>
            <a:pPr marL="1143000" lvl="3" algn="ctr" defTabSz="914400">
              <a:lnSpc>
                <a:spcPct val="90000"/>
              </a:lnSpc>
              <a:spcAft>
                <a:spcPts val="416"/>
              </a:spcAft>
            </a:pPr>
            <a:endParaRPr lang="en-US" sz="3200" b="1" dirty="0"/>
          </a:p>
          <a:p>
            <a:pPr marL="1143000" lvl="3" defTabSz="914400">
              <a:lnSpc>
                <a:spcPct val="90000"/>
              </a:lnSpc>
              <a:spcAft>
                <a:spcPts val="416"/>
              </a:spcAft>
            </a:pPr>
            <a:r>
              <a:rPr lang="en-US" sz="3200" b="1" dirty="0"/>
              <a:t>           BUT</a:t>
            </a:r>
            <a:r>
              <a:rPr lang="en-US" sz="2200" dirty="0"/>
              <a:t> – with your help, we can do something about that!</a:t>
            </a:r>
          </a:p>
          <a:p>
            <a:pPr indent="-228600" defTabSz="914400">
              <a:lnSpc>
                <a:spcPct val="90000"/>
              </a:lnSpc>
              <a:spcAft>
                <a:spcPts val="416"/>
              </a:spcAft>
              <a:buFont typeface="Arial" panose="020B0604020202020204" pitchFamily="34" charset="0"/>
              <a:buChar char="•"/>
            </a:pPr>
            <a:endParaRPr lang="en-US" sz="2200" dirty="0"/>
          </a:p>
          <a:p>
            <a:pPr indent="-228600" defTabSz="914400">
              <a:lnSpc>
                <a:spcPct val="90000"/>
              </a:lnSpc>
              <a:spcAft>
                <a:spcPts val="416"/>
              </a:spcAft>
              <a:buFont typeface="Arial" panose="020B0604020202020204" pitchFamily="34" charset="0"/>
              <a:buChar char="•"/>
            </a:pPr>
            <a:endParaRPr lang="en-US" sz="2200" dirty="0"/>
          </a:p>
          <a:p>
            <a:pPr indent="-228600" defTabSz="914400">
              <a:lnSpc>
                <a:spcPct val="90000"/>
              </a:lnSpc>
              <a:spcAft>
                <a:spcPts val="416"/>
              </a:spcAft>
              <a:buFont typeface="Arial" panose="020B0604020202020204" pitchFamily="34" charset="0"/>
              <a:buChar char="•"/>
            </a:pPr>
            <a:endParaRPr lang="en-US" sz="2200" dirty="0"/>
          </a:p>
          <a:p>
            <a:pPr indent="-228600" defTabSz="914400">
              <a:lnSpc>
                <a:spcPct val="90000"/>
              </a:lnSpc>
              <a:spcAft>
                <a:spcPts val="416"/>
              </a:spcAft>
              <a:buFont typeface="Arial" panose="020B0604020202020204" pitchFamily="34" charset="0"/>
              <a:buChar char="•"/>
            </a:pPr>
            <a:endParaRPr lang="en-US" sz="2200" dirty="0"/>
          </a:p>
          <a:p>
            <a:pPr indent="-228600" defTabSz="914400">
              <a:lnSpc>
                <a:spcPct val="90000"/>
              </a:lnSpc>
              <a:spcAft>
                <a:spcPts val="416"/>
              </a:spcAft>
              <a:buFont typeface="Arial" panose="020B0604020202020204" pitchFamily="34" charset="0"/>
              <a:buChar char="•"/>
            </a:pPr>
            <a:endParaRPr lang="en-US" sz="2200" dirty="0"/>
          </a:p>
          <a:p>
            <a:pPr indent="-228600" defTabSz="914400">
              <a:lnSpc>
                <a:spcPct val="90000"/>
              </a:lnSpc>
              <a:spcAft>
                <a:spcPts val="416"/>
              </a:spcAft>
              <a:buFont typeface="Arial" panose="020B0604020202020204" pitchFamily="34" charset="0"/>
              <a:buChar char="•"/>
            </a:pPr>
            <a:r>
              <a:rPr lang="en-US" sz="2200" dirty="0"/>
              <a:t>Most children leave primary school knowing the </a:t>
            </a:r>
            <a:r>
              <a:rPr lang="en-US" sz="2200" u="sng" dirty="0">
                <a:hlinkClick r:id="rId2">
                  <a:extLst>
                    <a:ext uri="{A12FA001-AC4F-418D-AE19-62706E023703}">
                      <ahyp:hlinkClr xmlns:ahyp="http://schemas.microsoft.com/office/drawing/2018/hyperlinkcolor" val="tx"/>
                    </a:ext>
                  </a:extLst>
                </a:hlinkClick>
              </a:rPr>
              <a:t>Green Cross Code</a:t>
            </a:r>
            <a:r>
              <a:rPr lang="en-US" sz="2200" dirty="0"/>
              <a:t>, but one of the main reasons that so many collisions happen in this age group, is that people are distracted and don’t look properly when walking, riding or scooting.  </a:t>
            </a:r>
          </a:p>
          <a:p>
            <a:pPr defTabSz="914400">
              <a:lnSpc>
                <a:spcPct val="90000"/>
              </a:lnSpc>
              <a:spcAft>
                <a:spcPts val="416"/>
              </a:spcAft>
            </a:pPr>
            <a:endParaRPr lang="en-US" sz="2200" dirty="0">
              <a:effectLst/>
            </a:endParaRPr>
          </a:p>
        </p:txBody>
      </p:sp>
      <mc:AlternateContent xmlns:mc="http://schemas.openxmlformats.org/markup-compatibility/2006" xmlns:p14="http://schemas.microsoft.com/office/powerpoint/2010/main">
        <mc:Choice Requires="p14">
          <p:contentPart p14:bwMode="auto" r:id="rId3">
            <p14:nvContentPartPr>
              <p14:cNvPr id="22" name="Ink 21">
                <a:extLst>
                  <a:ext uri="{FF2B5EF4-FFF2-40B4-BE49-F238E27FC236}">
                    <a16:creationId xmlns:a16="http://schemas.microsoft.com/office/drawing/2014/main" id="{BAB70214-4BBA-C91B-3001-8683C6CE2458}"/>
                  </a:ext>
                </a:extLst>
              </p14:cNvPr>
              <p14:cNvContentPartPr/>
              <p14:nvPr/>
            </p14:nvContentPartPr>
            <p14:xfrm>
              <a:off x="2848843" y="4773825"/>
              <a:ext cx="190" cy="190"/>
            </p14:xfrm>
          </p:contentPart>
        </mc:Choice>
        <mc:Fallback xmlns="">
          <p:pic>
            <p:nvPicPr>
              <p:cNvPr id="22" name="Ink 21">
                <a:extLst>
                  <a:ext uri="{FF2B5EF4-FFF2-40B4-BE49-F238E27FC236}">
                    <a16:creationId xmlns:a16="http://schemas.microsoft.com/office/drawing/2014/main" id="{BAB70214-4BBA-C91B-3001-8683C6CE2458}"/>
                  </a:ext>
                </a:extLst>
              </p:cNvPr>
              <p:cNvPicPr/>
              <p:nvPr/>
            </p:nvPicPr>
            <p:blipFill>
              <a:blip r:embed="rId4"/>
              <a:stretch>
                <a:fillRect/>
              </a:stretch>
            </p:blipFill>
            <p:spPr>
              <a:xfrm>
                <a:off x="2844093" y="4769075"/>
                <a:ext cx="9500" cy="95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3" name="Ink 22">
                <a:extLst>
                  <a:ext uri="{FF2B5EF4-FFF2-40B4-BE49-F238E27FC236}">
                    <a16:creationId xmlns:a16="http://schemas.microsoft.com/office/drawing/2014/main" id="{20228536-E290-9336-8FE5-B50AF8FA42DB}"/>
                  </a:ext>
                </a:extLst>
              </p14:cNvPr>
              <p14:cNvContentPartPr/>
              <p14:nvPr/>
            </p14:nvContentPartPr>
            <p14:xfrm>
              <a:off x="2848843" y="4768507"/>
              <a:ext cx="190" cy="190"/>
            </p14:xfrm>
          </p:contentPart>
        </mc:Choice>
        <mc:Fallback xmlns="">
          <p:pic>
            <p:nvPicPr>
              <p:cNvPr id="23" name="Ink 22">
                <a:extLst>
                  <a:ext uri="{FF2B5EF4-FFF2-40B4-BE49-F238E27FC236}">
                    <a16:creationId xmlns:a16="http://schemas.microsoft.com/office/drawing/2014/main" id="{20228536-E290-9336-8FE5-B50AF8FA42DB}"/>
                  </a:ext>
                </a:extLst>
              </p:cNvPr>
              <p:cNvPicPr/>
              <p:nvPr/>
            </p:nvPicPr>
            <p:blipFill>
              <a:blip r:embed="rId4"/>
              <a:stretch>
                <a:fillRect/>
              </a:stretch>
            </p:blipFill>
            <p:spPr>
              <a:xfrm>
                <a:off x="2844093" y="4763757"/>
                <a:ext cx="9500" cy="9500"/>
              </a:xfrm>
              <a:prstGeom prst="rect">
                <a:avLst/>
              </a:prstGeom>
            </p:spPr>
          </p:pic>
        </mc:Fallback>
      </mc:AlternateContent>
      <p:pic>
        <p:nvPicPr>
          <p:cNvPr id="7" name="Picture 6">
            <a:extLst>
              <a:ext uri="{FF2B5EF4-FFF2-40B4-BE49-F238E27FC236}">
                <a16:creationId xmlns:a16="http://schemas.microsoft.com/office/drawing/2014/main" id="{E631429B-400C-DAB9-46AD-727E8CD27E78}"/>
              </a:ext>
            </a:extLst>
          </p:cNvPr>
          <p:cNvPicPr>
            <a:picLocks noChangeAspect="1"/>
          </p:cNvPicPr>
          <p:nvPr/>
        </p:nvPicPr>
        <p:blipFill>
          <a:blip r:embed="rId6"/>
          <a:stretch>
            <a:fillRect/>
          </a:stretch>
        </p:blipFill>
        <p:spPr>
          <a:xfrm>
            <a:off x="4875421" y="4238522"/>
            <a:ext cx="1650213" cy="1406314"/>
          </a:xfrm>
          <a:prstGeom prst="rect">
            <a:avLst/>
          </a:prstGeom>
        </p:spPr>
      </p:pic>
      <mc:AlternateContent xmlns:mc="http://schemas.openxmlformats.org/markup-compatibility/2006">
        <mc:Choice xmlns:am3d="http://schemas.microsoft.com/office/drawing/2017/model3d" Requires="am3d">
          <p:graphicFrame>
            <p:nvGraphicFramePr>
              <p:cNvPr id="5" name="3D Model 4" descr="Fireworks 2">
                <a:extLst>
                  <a:ext uri="{FF2B5EF4-FFF2-40B4-BE49-F238E27FC236}">
                    <a16:creationId xmlns:a16="http://schemas.microsoft.com/office/drawing/2014/main" id="{573CECD6-2AF5-DCB9-CD16-157F3315F3C5}"/>
                  </a:ext>
                </a:extLst>
              </p:cNvPr>
              <p:cNvGraphicFramePr>
                <a:graphicFrameLocks noChangeAspect="1"/>
              </p:cNvGraphicFramePr>
              <p:nvPr>
                <p:extLst>
                  <p:ext uri="{D42A27DB-BD31-4B8C-83A1-F6EECF244321}">
                    <p14:modId xmlns:p14="http://schemas.microsoft.com/office/powerpoint/2010/main" val="3978303794"/>
                  </p:ext>
                </p:extLst>
              </p:nvPr>
            </p:nvGraphicFramePr>
            <p:xfrm rot="2040134">
              <a:off x="9361290" y="3918029"/>
              <a:ext cx="1451740" cy="1899648"/>
            </p:xfrm>
            <a:graphic>
              <a:graphicData uri="http://schemas.microsoft.com/office/drawing/2017/model3d">
                <am3d:model3d r:embed="rId7">
                  <am3d:spPr>
                    <a:xfrm rot="2040134">
                      <a:off x="0" y="0"/>
                      <a:ext cx="1451740" cy="1899648"/>
                    </a:xfrm>
                    <a:prstGeom prst="rect">
                      <a:avLst/>
                    </a:prstGeom>
                  </am3d:spPr>
                  <am3d:camera>
                    <am3d:pos x="0" y="0" z="59726627"/>
                    <am3d:up dx="0" dy="36000000" dz="0"/>
                    <am3d:lookAt x="0" y="0" z="0"/>
                    <am3d:perspective fov="2700000"/>
                  </am3d:camera>
                  <am3d:trans>
                    <am3d:meterPerModelUnit n="11106450" d="1000000"/>
                    <am3d:preTrans dx="1115290" dy="-17981047" dz="0"/>
                    <am3d:scale>
                      <am3d:sx n="1000000" d="1000000"/>
                      <am3d:sy n="1000000" d="1000000"/>
                      <am3d:sz n="1000000" d="1000000"/>
                    </am3d:scale>
                    <am3d:rot ax="670308" ay="-73109" az="-14434"/>
                    <am3d:postTrans dx="0" dy="0" dz="0"/>
                  </am3d:trans>
                  <am3d:raster rName="Office3DRenderer" rVer="16.0.8326">
                    <am3d:blip r:embed="rId8"/>
                  </am3d:raster>
                  <am3d:objViewport viewportSz="244503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 name="3D Model 4" descr="Fireworks 2">
                <a:extLst>
                  <a:ext uri="{FF2B5EF4-FFF2-40B4-BE49-F238E27FC236}">
                    <a16:creationId xmlns:a16="http://schemas.microsoft.com/office/drawing/2014/main" id="{573CECD6-2AF5-DCB9-CD16-157F3315F3C5}"/>
                  </a:ext>
                </a:extLst>
              </p:cNvPr>
              <p:cNvPicPr>
                <a:picLocks noGrp="1" noRot="1" noChangeAspect="1" noMove="1" noResize="1" noEditPoints="1" noAdjustHandles="1" noChangeArrowheads="1" noChangeShapeType="1" noCrop="1"/>
              </p:cNvPicPr>
              <p:nvPr/>
            </p:nvPicPr>
            <p:blipFill>
              <a:blip r:embed="rId8"/>
              <a:stretch>
                <a:fillRect/>
              </a:stretch>
            </p:blipFill>
            <p:spPr>
              <a:xfrm rot="2040134">
                <a:off x="9361290" y="3918029"/>
                <a:ext cx="1451740" cy="1899648"/>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6" name="3D Model 5" descr="Fireworks 2">
                <a:extLst>
                  <a:ext uri="{FF2B5EF4-FFF2-40B4-BE49-F238E27FC236}">
                    <a16:creationId xmlns:a16="http://schemas.microsoft.com/office/drawing/2014/main" id="{31354B9E-CD0A-4D6E-A9B8-90586A44FA53}"/>
                  </a:ext>
                </a:extLst>
              </p:cNvPr>
              <p:cNvGraphicFramePr>
                <a:graphicFrameLocks noChangeAspect="1"/>
              </p:cNvGraphicFramePr>
              <p:nvPr>
                <p:extLst>
                  <p:ext uri="{D42A27DB-BD31-4B8C-83A1-F6EECF244321}">
                    <p14:modId xmlns:p14="http://schemas.microsoft.com/office/powerpoint/2010/main" val="4053899815"/>
                  </p:ext>
                </p:extLst>
              </p:nvPr>
            </p:nvGraphicFramePr>
            <p:xfrm rot="20277509">
              <a:off x="873471" y="3288697"/>
              <a:ext cx="1451740" cy="1899648"/>
            </p:xfrm>
            <a:graphic>
              <a:graphicData uri="http://schemas.microsoft.com/office/drawing/2017/model3d">
                <am3d:model3d r:embed="rId7">
                  <am3d:spPr>
                    <a:xfrm rot="20277509">
                      <a:off x="0" y="0"/>
                      <a:ext cx="1451740" cy="1899648"/>
                    </a:xfrm>
                    <a:prstGeom prst="rect">
                      <a:avLst/>
                    </a:prstGeom>
                  </am3d:spPr>
                  <am3d:camera>
                    <am3d:pos x="0" y="0" z="59726627"/>
                    <am3d:up dx="0" dy="36000000" dz="0"/>
                    <am3d:lookAt x="0" y="0" z="0"/>
                    <am3d:perspective fov="2700000"/>
                  </am3d:camera>
                  <am3d:trans>
                    <am3d:meterPerModelUnit n="11106450" d="1000000"/>
                    <am3d:preTrans dx="1115290" dy="-17981047" dz="0"/>
                    <am3d:scale>
                      <am3d:sx n="1000000" d="1000000"/>
                      <am3d:sy n="1000000" d="1000000"/>
                      <am3d:sz n="1000000" d="1000000"/>
                    </am3d:scale>
                    <am3d:rot ax="670308" ay="-73109" az="-14434"/>
                    <am3d:postTrans dx="0" dy="0" dz="0"/>
                  </am3d:trans>
                  <am3d:raster rName="Office3DRenderer" rVer="16.0.8326">
                    <am3d:blip r:embed="rId8"/>
                  </am3d:raster>
                  <am3d:objViewport viewportSz="244503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6" name="3D Model 5" descr="Fireworks 2">
                <a:extLst>
                  <a:ext uri="{FF2B5EF4-FFF2-40B4-BE49-F238E27FC236}">
                    <a16:creationId xmlns:a16="http://schemas.microsoft.com/office/drawing/2014/main" id="{31354B9E-CD0A-4D6E-A9B8-90586A44FA53}"/>
                  </a:ext>
                </a:extLst>
              </p:cNvPr>
              <p:cNvPicPr>
                <a:picLocks noGrp="1" noRot="1" noChangeAspect="1" noMove="1" noResize="1" noEditPoints="1" noAdjustHandles="1" noChangeArrowheads="1" noChangeShapeType="1" noCrop="1"/>
              </p:cNvPicPr>
              <p:nvPr/>
            </p:nvPicPr>
            <p:blipFill>
              <a:blip r:embed="rId8"/>
              <a:stretch>
                <a:fillRect/>
              </a:stretch>
            </p:blipFill>
            <p:spPr>
              <a:xfrm rot="20277509">
                <a:off x="873471" y="3288697"/>
                <a:ext cx="1451740" cy="1899648"/>
              </a:xfrm>
              <a:prstGeom prst="rect">
                <a:avLst/>
              </a:prstGeom>
            </p:spPr>
          </p:pic>
        </mc:Fallback>
      </mc:AlternateContent>
    </p:spTree>
    <p:extLst>
      <p:ext uri="{BB962C8B-B14F-4D97-AF65-F5344CB8AC3E}">
        <p14:creationId xmlns:p14="http://schemas.microsoft.com/office/powerpoint/2010/main" val="15750184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2" presetClass="entr" presetSubtype="4"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6F463EB9-40BD-4F9E-CEB6-4C0FC3F85175}"/>
              </a:ext>
            </a:extLst>
          </p:cNvPr>
          <p:cNvGrpSpPr/>
          <p:nvPr/>
        </p:nvGrpSpPr>
        <p:grpSpPr>
          <a:xfrm>
            <a:off x="6292092" y="-299461"/>
            <a:ext cx="5720080" cy="6850703"/>
            <a:chOff x="6292092" y="-299461"/>
            <a:chExt cx="5720080" cy="6850703"/>
          </a:xfrm>
        </p:grpSpPr>
        <p:sp>
          <p:nvSpPr>
            <p:cNvPr id="5" name="Star: 12 Points 4">
              <a:extLst>
                <a:ext uri="{FF2B5EF4-FFF2-40B4-BE49-F238E27FC236}">
                  <a16:creationId xmlns:a16="http://schemas.microsoft.com/office/drawing/2014/main" id="{4D67ABCC-B1B1-85D0-A507-2FCED198C65E}"/>
                </a:ext>
              </a:extLst>
            </p:cNvPr>
            <p:cNvSpPr/>
            <p:nvPr/>
          </p:nvSpPr>
          <p:spPr>
            <a:xfrm>
              <a:off x="6292092" y="-299461"/>
              <a:ext cx="5720080" cy="5484096"/>
            </a:xfrm>
            <a:prstGeom prst="star12">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75488">
                <a:lnSpc>
                  <a:spcPct val="107000"/>
                </a:lnSpc>
                <a:spcAft>
                  <a:spcPts val="416"/>
                </a:spcAft>
              </a:pPr>
              <a:r>
                <a:rPr lang="en-GB" sz="2400" b="1" kern="1200" dirty="0">
                  <a:solidFill>
                    <a:schemeClr val="bg1"/>
                  </a:solidFill>
                  <a:latin typeface="Calibri" panose="020F0502020204030204" pitchFamily="34" charset="0"/>
                  <a:cs typeface="Times New Roman" panose="02020603050405020304" pitchFamily="18" charset="0"/>
                </a:rPr>
                <a:t>The second highest cause of collisions is the driver failing to look properly and not seeing the pedestrian – make sure you have been seen before you cross!</a:t>
              </a:r>
              <a:endParaRPr lang="en-GB" sz="5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picture containing doll&#10;&#10;Description automatically generated">
              <a:extLst>
                <a:ext uri="{FF2B5EF4-FFF2-40B4-BE49-F238E27FC236}">
                  <a16:creationId xmlns:a16="http://schemas.microsoft.com/office/drawing/2014/main" id="{16B1E0F6-74C5-0B99-EF8D-EA5B8BC3DE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4429" y="3112558"/>
              <a:ext cx="1132285" cy="3438684"/>
            </a:xfrm>
            <a:prstGeom prst="rect">
              <a:avLst/>
            </a:prstGeom>
          </p:spPr>
        </p:pic>
      </p:grpSp>
      <p:grpSp>
        <p:nvGrpSpPr>
          <p:cNvPr id="11" name="Group 10">
            <a:extLst>
              <a:ext uri="{FF2B5EF4-FFF2-40B4-BE49-F238E27FC236}">
                <a16:creationId xmlns:a16="http://schemas.microsoft.com/office/drawing/2014/main" id="{CEEAEF2E-8A96-B077-547B-9A9C83E7D3B2}"/>
              </a:ext>
            </a:extLst>
          </p:cNvPr>
          <p:cNvGrpSpPr/>
          <p:nvPr/>
        </p:nvGrpSpPr>
        <p:grpSpPr>
          <a:xfrm>
            <a:off x="0" y="234810"/>
            <a:ext cx="7597230" cy="6364960"/>
            <a:chOff x="0" y="234810"/>
            <a:chExt cx="7597230" cy="6364960"/>
          </a:xfrm>
        </p:grpSpPr>
        <p:grpSp>
          <p:nvGrpSpPr>
            <p:cNvPr id="9" name="Group 8">
              <a:extLst>
                <a:ext uri="{FF2B5EF4-FFF2-40B4-BE49-F238E27FC236}">
                  <a16:creationId xmlns:a16="http://schemas.microsoft.com/office/drawing/2014/main" id="{3571F084-B795-508C-6FB4-0FDCEF4F842A}"/>
                </a:ext>
              </a:extLst>
            </p:cNvPr>
            <p:cNvGrpSpPr/>
            <p:nvPr/>
          </p:nvGrpSpPr>
          <p:grpSpPr>
            <a:xfrm>
              <a:off x="0" y="234810"/>
              <a:ext cx="5850581" cy="6364960"/>
              <a:chOff x="0" y="234810"/>
              <a:chExt cx="5850581" cy="6364960"/>
            </a:xfrm>
          </p:grpSpPr>
          <p:sp>
            <p:nvSpPr>
              <p:cNvPr id="4" name="Star: 12 Points 3">
                <a:extLst>
                  <a:ext uri="{FF2B5EF4-FFF2-40B4-BE49-F238E27FC236}">
                    <a16:creationId xmlns:a16="http://schemas.microsoft.com/office/drawing/2014/main" id="{B18816B3-3A0A-C1B1-2EB9-78253A48A84B}"/>
                  </a:ext>
                </a:extLst>
              </p:cNvPr>
              <p:cNvSpPr/>
              <p:nvPr/>
            </p:nvSpPr>
            <p:spPr>
              <a:xfrm>
                <a:off x="0" y="1189154"/>
                <a:ext cx="5850581" cy="5410616"/>
              </a:xfrm>
              <a:prstGeom prst="star1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75488">
                  <a:spcAft>
                    <a:spcPts val="600"/>
                  </a:spcAft>
                </a:pPr>
                <a:r>
                  <a:rPr lang="en-GB" sz="2400" b="1" kern="1200" dirty="0">
                    <a:solidFill>
                      <a:schemeClr val="bg1"/>
                    </a:solidFill>
                    <a:latin typeface="Calibri" panose="020F0502020204030204" pitchFamily="34" charset="0"/>
                    <a:cs typeface="Times New Roman" panose="02020603050405020304" pitchFamily="18" charset="0"/>
                  </a:rPr>
                  <a:t>The number one cause of serious collisions involving pedestrians is the pedestrian failing to look properly when crossing the road</a:t>
                </a:r>
                <a:endParaRPr lang="en-GB" sz="5400" b="1" dirty="0">
                  <a:solidFill>
                    <a:schemeClr val="bg1"/>
                  </a:solidFill>
                </a:endParaRPr>
              </a:p>
            </p:txBody>
          </p:sp>
          <p:pic>
            <p:nvPicPr>
              <p:cNvPr id="8" name="Picture 7" descr="Icon&#10;&#10;Description automatically generated">
                <a:extLst>
                  <a:ext uri="{FF2B5EF4-FFF2-40B4-BE49-F238E27FC236}">
                    <a16:creationId xmlns:a16="http://schemas.microsoft.com/office/drawing/2014/main" id="{015586A4-8818-4392-3EA0-20B3218B7B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0427" y="234810"/>
                <a:ext cx="1489726" cy="2351956"/>
              </a:xfrm>
              <a:prstGeom prst="rect">
                <a:avLst/>
              </a:prstGeom>
            </p:spPr>
          </p:pic>
        </p:grpSp>
        <p:pic>
          <p:nvPicPr>
            <p:cNvPr id="2" name="Picture 1" descr="A cartoon of a person riding a bicycle&#10;&#10;Description automatically generated with low confidence">
              <a:extLst>
                <a:ext uri="{FF2B5EF4-FFF2-40B4-BE49-F238E27FC236}">
                  <a16:creationId xmlns:a16="http://schemas.microsoft.com/office/drawing/2014/main" id="{6477DC10-909B-DC85-69C9-F0C7AC7E3F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926736" y="3894836"/>
              <a:ext cx="3670494" cy="2704934"/>
            </a:xfrm>
            <a:prstGeom prst="rect">
              <a:avLst/>
            </a:prstGeom>
          </p:spPr>
        </p:pic>
      </p:grpSp>
    </p:spTree>
    <p:extLst>
      <p:ext uri="{BB962C8B-B14F-4D97-AF65-F5344CB8AC3E}">
        <p14:creationId xmlns:p14="http://schemas.microsoft.com/office/powerpoint/2010/main" val="307416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C8FDAAC9-9B4E-DF26-6C04-057623B9FBB8}"/>
              </a:ext>
            </a:extLst>
          </p:cNvPr>
          <p:cNvSpPr>
            <a:spLocks noGrp="1"/>
          </p:cNvSpPr>
          <p:nvPr>
            <p:ph type="title"/>
          </p:nvPr>
        </p:nvSpPr>
        <p:spPr>
          <a:xfrm>
            <a:off x="838200" y="401221"/>
            <a:ext cx="10515600" cy="1348065"/>
          </a:xfrm>
        </p:spPr>
        <p:txBody>
          <a:bodyPr vert="horz" lIns="91440" tIns="45720" rIns="91440" bIns="45720" rtlCol="0" anchor="ctr">
            <a:normAutofit fontScale="90000"/>
          </a:bodyPr>
          <a:lstStyle/>
          <a:p>
            <a:r>
              <a:rPr lang="en-GB" sz="5400" dirty="0">
                <a:solidFill>
                  <a:srgbClr val="FFFFFF"/>
                </a:solidFill>
              </a:rPr>
              <a:t>Can you guess the </a:t>
            </a:r>
            <a:r>
              <a:rPr lang="en-GB" sz="5400" u="sng" dirty="0">
                <a:solidFill>
                  <a:srgbClr val="FFFFFF"/>
                </a:solidFill>
              </a:rPr>
              <a:t>3rd &amp; 4th </a:t>
            </a:r>
            <a:r>
              <a:rPr lang="en-GB" sz="5400" dirty="0">
                <a:solidFill>
                  <a:srgbClr val="FFFFFF"/>
                </a:solidFill>
              </a:rPr>
              <a:t>most common causes?</a:t>
            </a:r>
            <a:endParaRPr lang="en-US" sz="5400" dirty="0">
              <a:solidFill>
                <a:srgbClr val="FFFFFF"/>
              </a:solidFill>
            </a:endParaRPr>
          </a:p>
        </p:txBody>
      </p:sp>
      <mc:AlternateContent xmlns:mc="http://schemas.openxmlformats.org/markup-compatibility/2006" xmlns:p14="http://schemas.microsoft.com/office/powerpoint/2010/main">
        <mc:Choice Requires="p14">
          <p:contentPart p14:bwMode="auto" r:id="rId2">
            <p14:nvContentPartPr>
              <p14:cNvPr id="22" name="Ink 21">
                <a:extLst>
                  <a:ext uri="{FF2B5EF4-FFF2-40B4-BE49-F238E27FC236}">
                    <a16:creationId xmlns:a16="http://schemas.microsoft.com/office/drawing/2014/main" id="{BAB70214-4BBA-C91B-3001-8683C6CE2458}"/>
                  </a:ext>
                </a:extLst>
              </p14:cNvPr>
              <p14:cNvContentPartPr/>
              <p14:nvPr/>
            </p14:nvContentPartPr>
            <p14:xfrm>
              <a:off x="2848843" y="4773825"/>
              <a:ext cx="190" cy="190"/>
            </p14:xfrm>
          </p:contentPart>
        </mc:Choice>
        <mc:Fallback xmlns="">
          <p:pic>
            <p:nvPicPr>
              <p:cNvPr id="22" name="Ink 21">
                <a:extLst>
                  <a:ext uri="{FF2B5EF4-FFF2-40B4-BE49-F238E27FC236}">
                    <a16:creationId xmlns:a16="http://schemas.microsoft.com/office/drawing/2014/main" id="{BAB70214-4BBA-C91B-3001-8683C6CE2458}"/>
                  </a:ext>
                </a:extLst>
              </p:cNvPr>
              <p:cNvPicPr/>
              <p:nvPr/>
            </p:nvPicPr>
            <p:blipFill>
              <a:blip r:embed="rId3"/>
              <a:stretch>
                <a:fillRect/>
              </a:stretch>
            </p:blipFill>
            <p:spPr>
              <a:xfrm>
                <a:off x="2844093" y="4769075"/>
                <a:ext cx="9500" cy="95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3" name="Ink 22">
                <a:extLst>
                  <a:ext uri="{FF2B5EF4-FFF2-40B4-BE49-F238E27FC236}">
                    <a16:creationId xmlns:a16="http://schemas.microsoft.com/office/drawing/2014/main" id="{20228536-E290-9336-8FE5-B50AF8FA42DB}"/>
                  </a:ext>
                </a:extLst>
              </p14:cNvPr>
              <p14:cNvContentPartPr/>
              <p14:nvPr/>
            </p14:nvContentPartPr>
            <p14:xfrm>
              <a:off x="2848843" y="4768507"/>
              <a:ext cx="190" cy="190"/>
            </p14:xfrm>
          </p:contentPart>
        </mc:Choice>
        <mc:Fallback xmlns="">
          <p:pic>
            <p:nvPicPr>
              <p:cNvPr id="23" name="Ink 22">
                <a:extLst>
                  <a:ext uri="{FF2B5EF4-FFF2-40B4-BE49-F238E27FC236}">
                    <a16:creationId xmlns:a16="http://schemas.microsoft.com/office/drawing/2014/main" id="{20228536-E290-9336-8FE5-B50AF8FA42DB}"/>
                  </a:ext>
                </a:extLst>
              </p:cNvPr>
              <p:cNvPicPr/>
              <p:nvPr/>
            </p:nvPicPr>
            <p:blipFill>
              <a:blip r:embed="rId3"/>
              <a:stretch>
                <a:fillRect/>
              </a:stretch>
            </p:blipFill>
            <p:spPr>
              <a:xfrm>
                <a:off x="2844093" y="4763757"/>
                <a:ext cx="9500" cy="9500"/>
              </a:xfrm>
              <a:prstGeom prst="rect">
                <a:avLst/>
              </a:prstGeom>
            </p:spPr>
          </p:pic>
        </mc:Fallback>
      </mc:AlternateContent>
      <p:grpSp>
        <p:nvGrpSpPr>
          <p:cNvPr id="12" name="Group 11">
            <a:extLst>
              <a:ext uri="{FF2B5EF4-FFF2-40B4-BE49-F238E27FC236}">
                <a16:creationId xmlns:a16="http://schemas.microsoft.com/office/drawing/2014/main" id="{73831134-BEEC-3F5D-39F3-26A269C8EDEC}"/>
              </a:ext>
            </a:extLst>
          </p:cNvPr>
          <p:cNvGrpSpPr/>
          <p:nvPr/>
        </p:nvGrpSpPr>
        <p:grpSpPr>
          <a:xfrm>
            <a:off x="364282" y="928777"/>
            <a:ext cx="5036394" cy="5822539"/>
            <a:chOff x="364282" y="928777"/>
            <a:chExt cx="5036394" cy="5822539"/>
          </a:xfrm>
        </p:grpSpPr>
        <p:sp>
          <p:nvSpPr>
            <p:cNvPr id="4" name="Star: 12 Points 3">
              <a:extLst>
                <a:ext uri="{FF2B5EF4-FFF2-40B4-BE49-F238E27FC236}">
                  <a16:creationId xmlns:a16="http://schemas.microsoft.com/office/drawing/2014/main" id="{795FBA0C-1B16-2770-0943-53982CFB96B8}"/>
                </a:ext>
              </a:extLst>
            </p:cNvPr>
            <p:cNvSpPr/>
            <p:nvPr/>
          </p:nvSpPr>
          <p:spPr>
            <a:xfrm>
              <a:off x="364282" y="2347414"/>
              <a:ext cx="5036394" cy="4403902"/>
            </a:xfrm>
            <a:prstGeom prst="star1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75488">
                <a:spcAft>
                  <a:spcPts val="600"/>
                </a:spcAft>
              </a:pPr>
              <a:r>
                <a:rPr lang="en-GB" sz="2400" b="1" kern="1200" dirty="0">
                  <a:solidFill>
                    <a:schemeClr val="bg1"/>
                  </a:solidFill>
                  <a:latin typeface="Calibri" panose="020F0502020204030204" pitchFamily="34" charset="0"/>
                  <a:cs typeface="Times New Roman" panose="02020603050405020304" pitchFamily="18" charset="0"/>
                </a:rPr>
                <a:t>The third reason, although the </a:t>
              </a:r>
              <a:r>
                <a:rPr lang="en-GB" sz="2400" b="1" dirty="0">
                  <a:solidFill>
                    <a:schemeClr val="bg1"/>
                  </a:solidFill>
                  <a:latin typeface="Calibri" panose="020F0502020204030204" pitchFamily="34" charset="0"/>
                  <a:cs typeface="Times New Roman" panose="02020603050405020304" pitchFamily="18" charset="0"/>
                </a:rPr>
                <a:t>p</a:t>
              </a:r>
              <a:r>
                <a:rPr lang="en-GB" sz="2400" b="1" kern="1200" dirty="0">
                  <a:solidFill>
                    <a:schemeClr val="bg1"/>
                  </a:solidFill>
                  <a:latin typeface="Calibri" panose="020F0502020204030204" pitchFamily="34" charset="0"/>
                  <a:cs typeface="Times New Roman" panose="02020603050405020304" pitchFamily="18" charset="0"/>
                </a:rPr>
                <a:t>edestrian confirms they saw the vehicle, is that they failed to judge its path or speed correctly </a:t>
              </a:r>
              <a:endParaRPr lang="en-GB" sz="5400" b="1" dirty="0">
                <a:solidFill>
                  <a:schemeClr val="bg1"/>
                </a:solidFill>
              </a:endParaRPr>
            </a:p>
          </p:txBody>
        </p:sp>
        <p:pic>
          <p:nvPicPr>
            <p:cNvPr id="6" name="Graphic 5" descr="Eyes with solid fill">
              <a:extLst>
                <a:ext uri="{FF2B5EF4-FFF2-40B4-BE49-F238E27FC236}">
                  <a16:creationId xmlns:a16="http://schemas.microsoft.com/office/drawing/2014/main" id="{70CCEC18-DA53-036B-FEB3-987F97BA29C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96758" y="928777"/>
              <a:ext cx="3104169" cy="3104169"/>
            </a:xfrm>
            <a:prstGeom prst="rect">
              <a:avLst/>
            </a:prstGeom>
          </p:spPr>
        </p:pic>
      </p:grpSp>
      <p:grpSp>
        <p:nvGrpSpPr>
          <p:cNvPr id="13" name="Group 12">
            <a:extLst>
              <a:ext uri="{FF2B5EF4-FFF2-40B4-BE49-F238E27FC236}">
                <a16:creationId xmlns:a16="http://schemas.microsoft.com/office/drawing/2014/main" id="{C9E9A6B4-795E-89B9-F824-A0730BB5E2B9}"/>
              </a:ext>
            </a:extLst>
          </p:cNvPr>
          <p:cNvGrpSpPr/>
          <p:nvPr/>
        </p:nvGrpSpPr>
        <p:grpSpPr>
          <a:xfrm>
            <a:off x="5950691" y="2497100"/>
            <a:ext cx="5946033" cy="4026974"/>
            <a:chOff x="5950691" y="2497100"/>
            <a:chExt cx="5946033" cy="4026974"/>
          </a:xfrm>
        </p:grpSpPr>
        <p:sp>
          <p:nvSpPr>
            <p:cNvPr id="5" name="Star: 12 Points 4">
              <a:extLst>
                <a:ext uri="{FF2B5EF4-FFF2-40B4-BE49-F238E27FC236}">
                  <a16:creationId xmlns:a16="http://schemas.microsoft.com/office/drawing/2014/main" id="{9007474E-17FE-2CC1-00DE-FCB9C19F6F90}"/>
                </a:ext>
              </a:extLst>
            </p:cNvPr>
            <p:cNvSpPr/>
            <p:nvPr/>
          </p:nvSpPr>
          <p:spPr>
            <a:xfrm>
              <a:off x="7562849" y="2497100"/>
              <a:ext cx="4333875" cy="4026974"/>
            </a:xfrm>
            <a:prstGeom prst="star12">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75488">
                <a:lnSpc>
                  <a:spcPct val="107000"/>
                </a:lnSpc>
                <a:spcAft>
                  <a:spcPts val="416"/>
                </a:spcAft>
              </a:pPr>
              <a:r>
                <a:rPr lang="en-GB" sz="2400" b="1" kern="1200" dirty="0">
                  <a:solidFill>
                    <a:schemeClr val="bg1"/>
                  </a:solidFill>
                  <a:latin typeface="Calibri" panose="020F0502020204030204" pitchFamily="34" charset="0"/>
                  <a:cs typeface="Times New Roman" panose="02020603050405020304" pitchFamily="18" charset="0"/>
                </a:rPr>
                <a:t>The forth reason… confirmed by the injured pedestrian, is that they were in a hurry!</a:t>
              </a:r>
              <a:endParaRPr lang="en-GB" sz="5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close-up of a clock&#10;&#10;Description automatically generated">
              <a:extLst>
                <a:ext uri="{FF2B5EF4-FFF2-40B4-BE49-F238E27FC236}">
                  <a16:creationId xmlns:a16="http://schemas.microsoft.com/office/drawing/2014/main" id="{0DDD30DE-A559-2E79-2CB6-45DA05C8672B}"/>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5950691" y="2968913"/>
              <a:ext cx="1643536" cy="2481416"/>
            </a:xfrm>
            <a:prstGeom prst="rect">
              <a:avLst/>
            </a:prstGeom>
          </p:spPr>
        </p:pic>
      </p:grpSp>
    </p:spTree>
    <p:extLst>
      <p:ext uri="{BB962C8B-B14F-4D97-AF65-F5344CB8AC3E}">
        <p14:creationId xmlns:p14="http://schemas.microsoft.com/office/powerpoint/2010/main" val="31182859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 calcmode="lin" valueType="num">
                                      <p:cBhvr>
                                        <p:cTn id="15" dur="1000" fill="hold"/>
                                        <p:tgtEl>
                                          <p:spTgt spid="13"/>
                                        </p:tgtEl>
                                        <p:attrNameLst>
                                          <p:attrName>style.rotation</p:attrName>
                                        </p:attrNameLst>
                                      </p:cBhvr>
                                      <p:tavLst>
                                        <p:tav tm="0">
                                          <p:val>
                                            <p:fltVal val="90"/>
                                          </p:val>
                                        </p:tav>
                                        <p:tav tm="100000">
                                          <p:val>
                                            <p:fltVal val="0"/>
                                          </p:val>
                                        </p:tav>
                                      </p:tavLst>
                                    </p:anim>
                                    <p:animEffect transition="in" filter="fade">
                                      <p:cBhvr>
                                        <p:cTn id="1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0" name="Rectangle 1069">
            <a:extLst>
              <a:ext uri="{FF2B5EF4-FFF2-40B4-BE49-F238E27FC236}">
                <a16:creationId xmlns:a16="http://schemas.microsoft.com/office/drawing/2014/main" id="{0EFD753D-6A49-46DD-9E82-AA6E2C62B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72" name="Rectangle 1071">
            <a:extLst>
              <a:ext uri="{FF2B5EF4-FFF2-40B4-BE49-F238E27FC236}">
                <a16:creationId xmlns:a16="http://schemas.microsoft.com/office/drawing/2014/main" id="{138A5824-1F4A-4EE7-BC13-5BB48FC080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044" y="321732"/>
            <a:ext cx="4568741" cy="6192603"/>
          </a:xfrm>
          <a:prstGeom prst="rect">
            <a:avLst/>
          </a:prstGeom>
          <a:solidFill>
            <a:srgbClr val="333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1BF6556-05CC-1647-14C9-CA6850BA539D}"/>
              </a:ext>
            </a:extLst>
          </p:cNvPr>
          <p:cNvSpPr>
            <a:spLocks noGrp="1"/>
          </p:cNvSpPr>
          <p:nvPr>
            <p:ph type="title"/>
          </p:nvPr>
        </p:nvSpPr>
        <p:spPr>
          <a:xfrm>
            <a:off x="482947" y="215250"/>
            <a:ext cx="3923239" cy="982663"/>
          </a:xfrm>
        </p:spPr>
        <p:txBody>
          <a:bodyPr anchor="b">
            <a:normAutofit/>
          </a:bodyPr>
          <a:lstStyle/>
          <a:p>
            <a:r>
              <a:rPr lang="en-GB" sz="3600" b="1" dirty="0">
                <a:solidFill>
                  <a:srgbClr val="FFFFFF"/>
                </a:solidFill>
              </a:rPr>
              <a:t>See you on the road</a:t>
            </a:r>
          </a:p>
        </p:txBody>
      </p:sp>
      <p:pic>
        <p:nvPicPr>
          <p:cNvPr id="4" name="Picture 3" descr="A close up of a person's eyes&#10;&#10;Description automatically generated with medium confidence">
            <a:extLst>
              <a:ext uri="{FF2B5EF4-FFF2-40B4-BE49-F238E27FC236}">
                <a16:creationId xmlns:a16="http://schemas.microsoft.com/office/drawing/2014/main" id="{2F69D83B-F8E9-E50B-D7A0-22FF276E13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62" r="3" b="9529"/>
          <a:stretch/>
        </p:blipFill>
        <p:spPr bwMode="auto">
          <a:xfrm rot="20150630">
            <a:off x="5297547" y="467142"/>
            <a:ext cx="3501021" cy="2407356"/>
          </a:xfrm>
          <a:prstGeom prst="rect">
            <a:avLst/>
          </a:prstGeom>
          <a:noFill/>
          <a:extLst>
            <a:ext uri="{53640926-AAD7-44D8-BBD7-CCE9431645EC}">
              <a14:shadowObscured xmlns:a14="http://schemas.microsoft.com/office/drawing/2010/main"/>
            </a:ext>
          </a:extLst>
        </p:spPr>
      </p:pic>
      <p:pic>
        <p:nvPicPr>
          <p:cNvPr id="7" name="Picture 6" descr="Car Lessons | Highland School of Motoring">
            <a:extLst>
              <a:ext uri="{FF2B5EF4-FFF2-40B4-BE49-F238E27FC236}">
                <a16:creationId xmlns:a16="http://schemas.microsoft.com/office/drawing/2014/main" id="{CB66D7C1-7501-0049-9C6F-8F05E73AA64F}"/>
              </a:ext>
            </a:extLst>
          </p:cNvPr>
          <p:cNvPicPr>
            <a:picLocks noChangeAspect="1"/>
          </p:cNvPicPr>
          <p:nvPr/>
        </p:nvPicPr>
        <p:blipFill>
          <a:blip r:embed="rId3">
            <a:extLst>
              <a:ext uri="{28A0092B-C50C-407E-A947-70E740481C1C}">
                <a14:useLocalDpi xmlns:a14="http://schemas.microsoft.com/office/drawing/2010/main" val="0"/>
              </a:ext>
            </a:extLst>
          </a:blip>
          <a:srcRect r="-4" b="18461"/>
          <a:stretch/>
        </p:blipFill>
        <p:spPr bwMode="auto">
          <a:xfrm>
            <a:off x="9207331" y="513370"/>
            <a:ext cx="2704152" cy="1853874"/>
          </a:xfrm>
          <a:prstGeom prst="rect">
            <a:avLst/>
          </a:prstGeom>
          <a:noFill/>
        </p:spPr>
      </p:pic>
      <p:sp>
        <p:nvSpPr>
          <p:cNvPr id="3" name="Content Placeholder 2">
            <a:extLst>
              <a:ext uri="{FF2B5EF4-FFF2-40B4-BE49-F238E27FC236}">
                <a16:creationId xmlns:a16="http://schemas.microsoft.com/office/drawing/2014/main" id="{F7E6BC98-0B90-3C00-DAE0-8A3C4AFB4D3B}"/>
              </a:ext>
            </a:extLst>
          </p:cNvPr>
          <p:cNvSpPr>
            <a:spLocks noGrp="1"/>
          </p:cNvSpPr>
          <p:nvPr>
            <p:ph idx="1"/>
          </p:nvPr>
        </p:nvSpPr>
        <p:spPr>
          <a:xfrm>
            <a:off x="482947" y="1197913"/>
            <a:ext cx="4286998" cy="5171356"/>
          </a:xfrm>
        </p:spPr>
        <p:txBody>
          <a:bodyPr anchor="t">
            <a:normAutofit/>
          </a:bodyPr>
          <a:lstStyle/>
          <a:p>
            <a:pPr>
              <a:spcAft>
                <a:spcPts val="800"/>
              </a:spcAft>
            </a:pPr>
            <a:r>
              <a:rPr lang="en-GB"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With these statistics in mind, our campaign is called ‘see you on the </a:t>
            </a:r>
            <a:r>
              <a:rPr lang="en-GB"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r</a:t>
            </a:r>
            <a:r>
              <a:rPr lang="en-GB"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oad’ as we want everyone to be alert to other road users and to look out for each other on the road. </a:t>
            </a:r>
            <a:r>
              <a:rPr lang="en-GB" sz="2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It’s</a:t>
            </a:r>
            <a:r>
              <a:rPr lang="en-GB"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 simple message, but a simple thing that could dramatically reduce the serious injuries on our roads.</a:t>
            </a:r>
          </a:p>
          <a:p>
            <a:r>
              <a:rPr lang="en-GB"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We’re looking for social media images that you have designed. This can be hand drawn or using digital graphics or animations, or even a short film – but the content must be your own. </a:t>
            </a:r>
          </a:p>
          <a:p>
            <a:r>
              <a:rPr lang="en-GB"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We need the image to portray the message ‘See you on the road’ with the key theme being looking out for other road users, whether they are walking, running, riding, scooting or driving…  </a:t>
            </a:r>
          </a:p>
        </p:txBody>
      </p:sp>
      <p:pic>
        <p:nvPicPr>
          <p:cNvPr id="5" name="Picture 4" descr="The Polish National Road Safety Council Print Advert By San Markos: See you  on the road, 1 | Ads of the World™">
            <a:extLst>
              <a:ext uri="{FF2B5EF4-FFF2-40B4-BE49-F238E27FC236}">
                <a16:creationId xmlns:a16="http://schemas.microsoft.com/office/drawing/2014/main" id="{0BBED52C-7C31-E3A6-4CB0-AE7073E5AE31}"/>
              </a:ext>
            </a:extLst>
          </p:cNvPr>
          <p:cNvPicPr>
            <a:picLocks noChangeAspect="1"/>
          </p:cNvPicPr>
          <p:nvPr/>
        </p:nvPicPr>
        <p:blipFill>
          <a:blip r:embed="rId4">
            <a:extLst>
              <a:ext uri="{28A0092B-C50C-407E-A947-70E740481C1C}">
                <a14:useLocalDpi xmlns:a14="http://schemas.microsoft.com/office/drawing/2010/main" val="0"/>
              </a:ext>
            </a:extLst>
          </a:blip>
          <a:srcRect t="23860" r="3" b="1575"/>
          <a:stretch/>
        </p:blipFill>
        <p:spPr bwMode="auto">
          <a:xfrm>
            <a:off x="5841254" y="2944445"/>
            <a:ext cx="3219976" cy="1800785"/>
          </a:xfrm>
          <a:prstGeom prst="rect">
            <a:avLst/>
          </a:prstGeom>
          <a:noFill/>
        </p:spPr>
      </p:pic>
      <p:pic>
        <p:nvPicPr>
          <p:cNvPr id="1026" name="Picture 2" descr="Safety Poster Drawings - HSE Images &amp; Videos Gallery">
            <a:extLst>
              <a:ext uri="{FF2B5EF4-FFF2-40B4-BE49-F238E27FC236}">
                <a16:creationId xmlns:a16="http://schemas.microsoft.com/office/drawing/2014/main" id="{58C458D6-5CC2-D844-7F02-4CF81CE2A9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6587" r="-4" b="7094"/>
          <a:stretch/>
        </p:blipFill>
        <p:spPr bwMode="auto">
          <a:xfrm rot="1183529">
            <a:off x="9013278" y="2503952"/>
            <a:ext cx="2281610" cy="211058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Yuri K on Behance">
            <a:extLst>
              <a:ext uri="{FF2B5EF4-FFF2-40B4-BE49-F238E27FC236}">
                <a16:creationId xmlns:a16="http://schemas.microsoft.com/office/drawing/2014/main" id="{C8AC75A9-EDEF-49D9-DD39-57D7512A5C46}"/>
              </a:ext>
            </a:extLst>
          </p:cNvPr>
          <p:cNvPicPr>
            <a:picLocks noChangeAspect="1"/>
          </p:cNvPicPr>
          <p:nvPr/>
        </p:nvPicPr>
        <p:blipFill>
          <a:blip r:embed="rId6">
            <a:extLst>
              <a:ext uri="{28A0092B-C50C-407E-A947-70E740481C1C}">
                <a14:useLocalDpi xmlns:a14="http://schemas.microsoft.com/office/drawing/2010/main" val="0"/>
              </a:ext>
            </a:extLst>
          </a:blip>
          <a:srcRect t="5801" r="3" b="3"/>
          <a:stretch/>
        </p:blipFill>
        <p:spPr bwMode="auto">
          <a:xfrm rot="989791">
            <a:off x="5551961" y="4667057"/>
            <a:ext cx="2536068" cy="1869351"/>
          </a:xfrm>
          <a:prstGeom prst="rect">
            <a:avLst/>
          </a:prstGeom>
          <a:noFill/>
        </p:spPr>
      </p:pic>
      <p:pic>
        <p:nvPicPr>
          <p:cNvPr id="1028" name="Picture 4" descr="LTO Las Piñas Licensing Extension Office - Road Safety: Distracted Driving  is almost the same as Distracted Walking! Heads Up, Phone Down!! Stay  Alert, Stay Alive!!! | Facebook">
            <a:extLst>
              <a:ext uri="{FF2B5EF4-FFF2-40B4-BE49-F238E27FC236}">
                <a16:creationId xmlns:a16="http://schemas.microsoft.com/office/drawing/2014/main" id="{4F0D4368-1E70-3123-CB6F-AC11584484B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4954" r="-2" b="42613"/>
          <a:stretch/>
        </p:blipFill>
        <p:spPr bwMode="auto">
          <a:xfrm rot="20198066">
            <a:off x="8742713" y="4242360"/>
            <a:ext cx="2731961" cy="2023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5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2" presetClass="entr" presetSubtype="4"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 presetClass="entr" presetSubtype="4" fill="hold" nodeType="afterEffect">
                                  <p:stCondLst>
                                    <p:cond delay="50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4" fill="hold" nodeType="afterEffect">
                                  <p:stCondLst>
                                    <p:cond delay="500"/>
                                  </p:stCondLst>
                                  <p:childTnLst>
                                    <p:set>
                                      <p:cBhvr>
                                        <p:cTn id="26" dur="1" fill="hold">
                                          <p:stCondLst>
                                            <p:cond delay="0"/>
                                          </p:stCondLst>
                                        </p:cTn>
                                        <p:tgtEl>
                                          <p:spTgt spid="1026"/>
                                        </p:tgtEl>
                                        <p:attrNameLst>
                                          <p:attrName>style.visibility</p:attrName>
                                        </p:attrNameLst>
                                      </p:cBhvr>
                                      <p:to>
                                        <p:strVal val="visible"/>
                                      </p:to>
                                    </p:set>
                                    <p:anim calcmode="lin" valueType="num">
                                      <p:cBhvr additive="base">
                                        <p:cTn id="27" dur="500" fill="hold"/>
                                        <p:tgtEl>
                                          <p:spTgt spid="1026"/>
                                        </p:tgtEl>
                                        <p:attrNameLst>
                                          <p:attrName>ppt_x</p:attrName>
                                        </p:attrNameLst>
                                      </p:cBhvr>
                                      <p:tavLst>
                                        <p:tav tm="0">
                                          <p:val>
                                            <p:strVal val="#ppt_x"/>
                                          </p:val>
                                        </p:tav>
                                        <p:tav tm="100000">
                                          <p:val>
                                            <p:strVal val="#ppt_x"/>
                                          </p:val>
                                        </p:tav>
                                      </p:tavLst>
                                    </p:anim>
                                    <p:anim calcmode="lin" valueType="num">
                                      <p:cBhvr additive="base">
                                        <p:cTn id="28" dur="500" fill="hold"/>
                                        <p:tgtEl>
                                          <p:spTgt spid="1026"/>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500"/>
                                  </p:stCondLst>
                                  <p:childTnLst>
                                    <p:set>
                                      <p:cBhvr>
                                        <p:cTn id="31" dur="1" fill="hold">
                                          <p:stCondLst>
                                            <p:cond delay="0"/>
                                          </p:stCondLst>
                                        </p:cTn>
                                        <p:tgtEl>
                                          <p:spTgt spid="1028"/>
                                        </p:tgtEl>
                                        <p:attrNameLst>
                                          <p:attrName>style.visibility</p:attrName>
                                        </p:attrNameLst>
                                      </p:cBhvr>
                                      <p:to>
                                        <p:strVal val="visible"/>
                                      </p:to>
                                    </p:set>
                                    <p:anim calcmode="lin" valueType="num">
                                      <p:cBhvr additive="base">
                                        <p:cTn id="32" dur="500" fill="hold"/>
                                        <p:tgtEl>
                                          <p:spTgt spid="1028"/>
                                        </p:tgtEl>
                                        <p:attrNameLst>
                                          <p:attrName>ppt_x</p:attrName>
                                        </p:attrNameLst>
                                      </p:cBhvr>
                                      <p:tavLst>
                                        <p:tav tm="0">
                                          <p:val>
                                            <p:strVal val="#ppt_x"/>
                                          </p:val>
                                        </p:tav>
                                        <p:tav tm="100000">
                                          <p:val>
                                            <p:strVal val="#ppt_x"/>
                                          </p:val>
                                        </p:tav>
                                      </p:tavLst>
                                    </p:anim>
                                    <p:anim calcmode="lin" valueType="num">
                                      <p:cBhvr additive="base">
                                        <p:cTn id="33" dur="500" fill="hold"/>
                                        <p:tgtEl>
                                          <p:spTgt spid="102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50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par>
                          <p:cTn id="39" fill="hold">
                            <p:stCondLst>
                              <p:cond delay="4500"/>
                            </p:stCondLst>
                            <p:childTnLst>
                              <p:par>
                                <p:cTn id="40" presetID="2" presetClass="entr" presetSubtype="4" fill="hold" nodeType="afterEffect">
                                  <p:stCondLst>
                                    <p:cond delay="50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C10CBC8-7837-4750-8EE9-B4C3D5048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9014793-11D4-4A17-9261-1A2E683AD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104482" y="-5104482"/>
            <a:ext cx="1983037" cy="12192001"/>
          </a:xfrm>
          <a:custGeom>
            <a:avLst/>
            <a:gdLst>
              <a:gd name="connsiteX0" fmla="*/ 0 w 1983037"/>
              <a:gd name="connsiteY0" fmla="*/ 0 h 12192001"/>
              <a:gd name="connsiteX1" fmla="*/ 0 w 1983037"/>
              <a:gd name="connsiteY1" fmla="*/ 12192001 h 12192001"/>
              <a:gd name="connsiteX2" fmla="*/ 1945626 w 1983037"/>
              <a:gd name="connsiteY2" fmla="*/ 12192001 h 12192001"/>
              <a:gd name="connsiteX3" fmla="*/ 1914883 w 1983037"/>
              <a:gd name="connsiteY3" fmla="*/ 11926947 h 12192001"/>
              <a:gd name="connsiteX4" fmla="*/ 1887405 w 1983037"/>
              <a:gd name="connsiteY4" fmla="*/ 10882179 h 12192001"/>
              <a:gd name="connsiteX5" fmla="*/ 1955094 w 1983037"/>
              <a:gd name="connsiteY5" fmla="*/ 9717835 h 12192001"/>
              <a:gd name="connsiteX6" fmla="*/ 1955094 w 1983037"/>
              <a:gd name="connsiteY6" fmla="*/ 9338013 h 12192001"/>
              <a:gd name="connsiteX7" fmla="*/ 1947423 w 1983037"/>
              <a:gd name="connsiteY7" fmla="*/ 8936699 h 12192001"/>
              <a:gd name="connsiteX8" fmla="*/ 1949002 w 1983037"/>
              <a:gd name="connsiteY8" fmla="*/ 7709920 h 12192001"/>
              <a:gd name="connsiteX9" fmla="*/ 1930276 w 1983037"/>
              <a:gd name="connsiteY9" fmla="*/ 6277504 h 12192001"/>
              <a:gd name="connsiteX10" fmla="*/ 1954643 w 1983037"/>
              <a:gd name="connsiteY10" fmla="*/ 5307481 h 12192001"/>
              <a:gd name="connsiteX11" fmla="*/ 1944941 w 1983037"/>
              <a:gd name="connsiteY11" fmla="*/ 4949831 h 12192001"/>
              <a:gd name="connsiteX12" fmla="*/ 1961187 w 1983037"/>
              <a:gd name="connsiteY12" fmla="*/ 4137481 h 12192001"/>
              <a:gd name="connsiteX13" fmla="*/ 1964118 w 1983037"/>
              <a:gd name="connsiteY13" fmla="*/ 3194148 h 12192001"/>
              <a:gd name="connsiteX14" fmla="*/ 1914708 w 1983037"/>
              <a:gd name="connsiteY14" fmla="*/ 1979808 h 12192001"/>
              <a:gd name="connsiteX15" fmla="*/ 1949679 w 1983037"/>
              <a:gd name="connsiteY15" fmla="*/ 1443897 h 12192001"/>
              <a:gd name="connsiteX16" fmla="*/ 1942685 w 1983037"/>
              <a:gd name="connsiteY16" fmla="*/ 749860 h 12192001"/>
              <a:gd name="connsiteX17" fmla="*/ 1933706 w 1983037"/>
              <a:gd name="connsiteY17" fmla="*/ 168558 h 12192001"/>
              <a:gd name="connsiteX18" fmla="*/ 1950785 w 1983037"/>
              <a:gd name="connsiteY18" fmla="*/ 0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3037" h="12192001">
                <a:moveTo>
                  <a:pt x="0" y="0"/>
                </a:moveTo>
                <a:lnTo>
                  <a:pt x="0" y="12192001"/>
                </a:lnTo>
                <a:lnTo>
                  <a:pt x="1945626" y="12192001"/>
                </a:lnTo>
                <a:lnTo>
                  <a:pt x="1914883" y="11926947"/>
                </a:lnTo>
                <a:cubicBezTo>
                  <a:pt x="1884529" y="11579709"/>
                  <a:pt x="1881652" y="11231009"/>
                  <a:pt x="1887405" y="10882179"/>
                </a:cubicBezTo>
                <a:cubicBezTo>
                  <a:pt x="1893725" y="10493309"/>
                  <a:pt x="1911547" y="10104667"/>
                  <a:pt x="1955094" y="9717835"/>
                </a:cubicBezTo>
                <a:cubicBezTo>
                  <a:pt x="1966715" y="9591491"/>
                  <a:pt x="1966715" y="9464357"/>
                  <a:pt x="1955094" y="9338013"/>
                </a:cubicBezTo>
                <a:cubicBezTo>
                  <a:pt x="1945663" y="9204453"/>
                  <a:pt x="1943091" y="9070511"/>
                  <a:pt x="1947423" y="8936699"/>
                </a:cubicBezTo>
                <a:cubicBezTo>
                  <a:pt x="1960283" y="8527701"/>
                  <a:pt x="1930726" y="8118470"/>
                  <a:pt x="1949002" y="7709920"/>
                </a:cubicBezTo>
                <a:cubicBezTo>
                  <a:pt x="1970436" y="7231918"/>
                  <a:pt x="1945393" y="6755049"/>
                  <a:pt x="1930276" y="6277504"/>
                </a:cubicBezTo>
                <a:cubicBezTo>
                  <a:pt x="1920123" y="5954014"/>
                  <a:pt x="1913803" y="5630292"/>
                  <a:pt x="1954643" y="5307481"/>
                </a:cubicBezTo>
                <a:cubicBezTo>
                  <a:pt x="1969761" y="5188718"/>
                  <a:pt x="1956899" y="5068596"/>
                  <a:pt x="1944941" y="4949831"/>
                </a:cubicBezTo>
                <a:cubicBezTo>
                  <a:pt x="1917866" y="4678139"/>
                  <a:pt x="1932758" y="4407584"/>
                  <a:pt x="1961187" y="4137481"/>
                </a:cubicBezTo>
                <a:cubicBezTo>
                  <a:pt x="1994579" y="3823035"/>
                  <a:pt x="1984877" y="3508818"/>
                  <a:pt x="1964118" y="3194148"/>
                </a:cubicBezTo>
                <a:cubicBezTo>
                  <a:pt x="1937270" y="2789895"/>
                  <a:pt x="1903424" y="2387003"/>
                  <a:pt x="1914708" y="1979808"/>
                </a:cubicBezTo>
                <a:cubicBezTo>
                  <a:pt x="1919446" y="1800868"/>
                  <a:pt x="1935466" y="1622384"/>
                  <a:pt x="1949679" y="1443897"/>
                </a:cubicBezTo>
                <a:cubicBezTo>
                  <a:pt x="1964278" y="1212701"/>
                  <a:pt x="1961931" y="980722"/>
                  <a:pt x="1942685" y="749860"/>
                </a:cubicBezTo>
                <a:cubicBezTo>
                  <a:pt x="1929825" y="555933"/>
                  <a:pt x="1921533" y="362007"/>
                  <a:pt x="1933706" y="168558"/>
                </a:cubicBezTo>
                <a:lnTo>
                  <a:pt x="195078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128F81A-458B-0B78-9E8B-423B10A67738}"/>
              </a:ext>
            </a:extLst>
          </p:cNvPr>
          <p:cNvSpPr>
            <a:spLocks noGrp="1"/>
          </p:cNvSpPr>
          <p:nvPr>
            <p:ph type="title"/>
          </p:nvPr>
        </p:nvSpPr>
        <p:spPr>
          <a:xfrm>
            <a:off x="838200" y="365125"/>
            <a:ext cx="10515600" cy="1325563"/>
          </a:xfrm>
        </p:spPr>
        <p:txBody>
          <a:bodyPr>
            <a:normAutofit/>
          </a:bodyPr>
          <a:lstStyle/>
          <a:p>
            <a:r>
              <a:rPr lang="en-GB" sz="2600">
                <a:solidFill>
                  <a:srgbClr val="FFFFFF"/>
                </a:solidFill>
                <a:latin typeface="Calibri" panose="020F0502020204030204" pitchFamily="34" charset="0"/>
                <a:ea typeface="Calibri" panose="020F0502020204030204" pitchFamily="34" charset="0"/>
                <a:cs typeface="Times New Roman" panose="02020603050405020304" pitchFamily="18" charset="0"/>
              </a:rPr>
              <a:t>Here are our top tips that you might think about incorporating into your campaign design:</a:t>
            </a:r>
            <a:br>
              <a:rPr lang="en-GB" sz="2600">
                <a:solidFill>
                  <a:srgbClr val="FFFFFF"/>
                </a:solidFill>
                <a:latin typeface="Calibri" panose="020F0502020204030204" pitchFamily="34" charset="0"/>
                <a:ea typeface="Calibri" panose="020F0502020204030204" pitchFamily="34" charset="0"/>
                <a:cs typeface="Times New Roman" panose="02020603050405020304" pitchFamily="18" charset="0"/>
              </a:rPr>
            </a:br>
            <a:endParaRPr lang="en-GB" sz="2600">
              <a:solidFill>
                <a:srgbClr val="FFFFFF"/>
              </a:solidFill>
            </a:endParaRPr>
          </a:p>
        </p:txBody>
      </p:sp>
      <p:sp>
        <p:nvSpPr>
          <p:cNvPr id="3" name="Content Placeholder 2">
            <a:extLst>
              <a:ext uri="{FF2B5EF4-FFF2-40B4-BE49-F238E27FC236}">
                <a16:creationId xmlns:a16="http://schemas.microsoft.com/office/drawing/2014/main" id="{6B7AFDCA-1AED-C26F-851B-3BB5E6AC8A70}"/>
              </a:ext>
            </a:extLst>
          </p:cNvPr>
          <p:cNvSpPr>
            <a:spLocks/>
          </p:cNvSpPr>
          <p:nvPr/>
        </p:nvSpPr>
        <p:spPr>
          <a:xfrm>
            <a:off x="838200" y="2162115"/>
            <a:ext cx="11204026" cy="3581682"/>
          </a:xfrm>
          <a:prstGeom prst="rect">
            <a:avLst/>
          </a:prstGeom>
        </p:spPr>
        <p:txBody>
          <a:bodyPr>
            <a:noAutofit/>
          </a:bodyPr>
          <a:lstStyle/>
          <a:p>
            <a:pPr marL="236601" indent="-236601" defTabSz="315468">
              <a:lnSpc>
                <a:spcPct val="107000"/>
              </a:lnSpc>
              <a:buFont typeface="Symbol" panose="05050102010706020507" pitchFamily="18" charset="2"/>
              <a:buChar char=""/>
            </a:pPr>
            <a:r>
              <a:rPr lang="en-GB" sz="2000" kern="1200" dirty="0">
                <a:solidFill>
                  <a:schemeClr val="tx1"/>
                </a:solidFill>
                <a:latin typeface="Calibri" panose="020F0502020204030204" pitchFamily="34" charset="0"/>
                <a:ea typeface="+mn-ea"/>
                <a:cs typeface="Times New Roman" panose="02020603050405020304" pitchFamily="18" charset="0"/>
              </a:rPr>
              <a:t>Look out for vehicles on the road, especially when crossing. Making eye contact with a driver is a good way of ensuring they have seen you before you step into the road.</a:t>
            </a:r>
          </a:p>
          <a:p>
            <a:pPr marL="236601" indent="-236601" defTabSz="315468">
              <a:lnSpc>
                <a:spcPct val="107000"/>
              </a:lnSpc>
              <a:buFont typeface="Symbol" panose="05050102010706020507" pitchFamily="18" charset="2"/>
              <a:buChar char=""/>
            </a:pPr>
            <a:r>
              <a:rPr lang="en-GB" sz="2000" kern="1200" dirty="0">
                <a:solidFill>
                  <a:schemeClr val="tx1"/>
                </a:solidFill>
                <a:latin typeface="Calibri" panose="020F0502020204030204" pitchFamily="34" charset="0"/>
                <a:ea typeface="+mn-ea"/>
                <a:cs typeface="Times New Roman" panose="02020603050405020304" pitchFamily="18" charset="0"/>
              </a:rPr>
              <a:t>When walking with friends, make sure you are all paying attention to the roads you cross and you aren’t distracting each other - mates look after mates.</a:t>
            </a:r>
          </a:p>
          <a:p>
            <a:pPr marL="236601" indent="-236601" defTabSz="315468">
              <a:lnSpc>
                <a:spcPct val="107000"/>
              </a:lnSpc>
              <a:buFont typeface="Symbol" panose="05050102010706020507" pitchFamily="18" charset="2"/>
              <a:buChar char=""/>
            </a:pPr>
            <a:r>
              <a:rPr lang="en-GB" sz="2000" kern="1200" dirty="0">
                <a:solidFill>
                  <a:schemeClr val="tx1"/>
                </a:solidFill>
                <a:latin typeface="Calibri" panose="020F0502020204030204" pitchFamily="34" charset="0"/>
                <a:ea typeface="+mn-ea"/>
                <a:cs typeface="Times New Roman" panose="02020603050405020304" pitchFamily="18" charset="0"/>
              </a:rPr>
              <a:t>If you’re on your phone, make sure that doesn’t take your attention away from the road. Eyes up, phone down.</a:t>
            </a:r>
          </a:p>
          <a:p>
            <a:pPr marL="236601" indent="-236601" defTabSz="315468">
              <a:lnSpc>
                <a:spcPct val="107000"/>
              </a:lnSpc>
              <a:buFont typeface="Symbol" panose="05050102010706020507" pitchFamily="18" charset="2"/>
              <a:buChar char=""/>
            </a:pPr>
            <a:r>
              <a:rPr lang="en-GB" sz="2000" kern="1200" dirty="0">
                <a:solidFill>
                  <a:schemeClr val="tx1"/>
                </a:solidFill>
                <a:latin typeface="Calibri" panose="020F0502020204030204" pitchFamily="34" charset="0"/>
                <a:ea typeface="+mn-ea"/>
                <a:cs typeface="Times New Roman" panose="02020603050405020304" pitchFamily="18" charset="0"/>
              </a:rPr>
              <a:t>Listening is key – if you’ve got headphones on, mute your playlist to cross the road, or keep one ear on traffic at all times.</a:t>
            </a:r>
          </a:p>
          <a:p>
            <a:pPr marL="236601" indent="-236601" defTabSz="315468">
              <a:lnSpc>
                <a:spcPct val="107000"/>
              </a:lnSpc>
              <a:buFont typeface="Symbol" panose="05050102010706020507" pitchFamily="18" charset="2"/>
              <a:buChar char=""/>
            </a:pPr>
            <a:r>
              <a:rPr lang="en-GB" sz="2000" kern="1200" dirty="0">
                <a:solidFill>
                  <a:schemeClr val="tx1"/>
                </a:solidFill>
                <a:latin typeface="Calibri" panose="020F0502020204030204" pitchFamily="34" charset="0"/>
                <a:ea typeface="+mn-ea"/>
                <a:cs typeface="Times New Roman" panose="02020603050405020304" pitchFamily="18" charset="0"/>
              </a:rPr>
              <a:t>If you are riding a bike, don’t use headphones at all, it just isn’t safe.</a:t>
            </a:r>
          </a:p>
          <a:p>
            <a:pPr marL="236601" indent="-236601" defTabSz="315468">
              <a:lnSpc>
                <a:spcPct val="107000"/>
              </a:lnSpc>
              <a:spcAft>
                <a:spcPts val="552"/>
              </a:spcAft>
              <a:buFont typeface="Symbol" panose="05050102010706020507" pitchFamily="18" charset="2"/>
              <a:buChar char=""/>
            </a:pPr>
            <a:r>
              <a:rPr lang="en-GB" sz="2000" kern="1200" dirty="0">
                <a:solidFill>
                  <a:schemeClr val="tx1"/>
                </a:solidFill>
                <a:latin typeface="Calibri" panose="020F0502020204030204" pitchFamily="34" charset="0"/>
                <a:ea typeface="+mn-ea"/>
                <a:cs typeface="Times New Roman" panose="02020603050405020304" pitchFamily="18" charset="0"/>
              </a:rPr>
              <a:t>Remember the Green Cross Code when you cross: Stop, Look &amp; Listen, Wait, Look &amp; Listen again before crossing.</a:t>
            </a:r>
          </a:p>
          <a:p>
            <a:pPr marL="236601" indent="-236601" defTabSz="315468">
              <a:lnSpc>
                <a:spcPct val="107000"/>
              </a:lnSpc>
              <a:spcAft>
                <a:spcPts val="552"/>
              </a:spcAft>
              <a:buFont typeface="Symbol" panose="05050102010706020507" pitchFamily="18" charset="2"/>
              <a:buChar char=""/>
            </a:pPr>
            <a:r>
              <a:rPr lang="en-GB" sz="2000" kern="1200" dirty="0">
                <a:solidFill>
                  <a:schemeClr val="tx1"/>
                </a:solidFill>
                <a:latin typeface="Calibri" panose="020F0502020204030204" pitchFamily="34" charset="0"/>
                <a:ea typeface="+mn-ea"/>
                <a:cs typeface="Times New Roman" panose="02020603050405020304" pitchFamily="18" charset="0"/>
              </a:rPr>
              <a:t>Find a safe place to cross where you can clearly see the road and where drivers can see you.</a:t>
            </a:r>
          </a:p>
          <a:p>
            <a:pPr marL="236601" indent="-236601" defTabSz="315468">
              <a:lnSpc>
                <a:spcPct val="107000"/>
              </a:lnSpc>
              <a:spcAft>
                <a:spcPts val="552"/>
              </a:spcAft>
              <a:buFont typeface="Symbol" panose="05050102010706020507" pitchFamily="18" charset="2"/>
              <a:buChar char=""/>
            </a:pPr>
            <a:r>
              <a:rPr lang="en-GB" sz="2000" kern="1200" dirty="0">
                <a:solidFill>
                  <a:schemeClr val="tx1"/>
                </a:solidFill>
                <a:latin typeface="Calibri" panose="020F0502020204030204" pitchFamily="34" charset="0"/>
                <a:ea typeface="+mn-ea"/>
                <a:cs typeface="Times New Roman" panose="02020603050405020304" pitchFamily="18" charset="0"/>
              </a:rPr>
              <a:t>Be bright, be seen – dress to be seen, especially in the dark or in poor weather conditions.</a:t>
            </a:r>
          </a:p>
          <a:p>
            <a:endParaRPr lang="en-GB" sz="3200" dirty="0"/>
          </a:p>
        </p:txBody>
      </p:sp>
      <p:pic>
        <p:nvPicPr>
          <p:cNvPr id="5" name="Graphic 4" descr="Eyes with solid fill">
            <a:extLst>
              <a:ext uri="{FF2B5EF4-FFF2-40B4-BE49-F238E27FC236}">
                <a16:creationId xmlns:a16="http://schemas.microsoft.com/office/drawing/2014/main" id="{5B250BF3-C547-C5F7-402F-46B9F6D3AEC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9414" y="2180392"/>
            <a:ext cx="838824" cy="838824"/>
          </a:xfrm>
          <a:prstGeom prst="rect">
            <a:avLst/>
          </a:prstGeom>
        </p:spPr>
      </p:pic>
      <p:pic>
        <p:nvPicPr>
          <p:cNvPr id="7" name="Graphic 6" descr="Man and woman with solid fill">
            <a:extLst>
              <a:ext uri="{FF2B5EF4-FFF2-40B4-BE49-F238E27FC236}">
                <a16:creationId xmlns:a16="http://schemas.microsoft.com/office/drawing/2014/main" id="{9529439B-97CB-E3A0-3F7F-B9EB88DF010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3686" y="2765371"/>
            <a:ext cx="705807" cy="705807"/>
          </a:xfrm>
          <a:prstGeom prst="rect">
            <a:avLst/>
          </a:prstGeom>
        </p:spPr>
      </p:pic>
      <p:pic>
        <p:nvPicPr>
          <p:cNvPr id="9" name="Graphic 8" descr="No Phones with solid fill">
            <a:extLst>
              <a:ext uri="{FF2B5EF4-FFF2-40B4-BE49-F238E27FC236}">
                <a16:creationId xmlns:a16="http://schemas.microsoft.com/office/drawing/2014/main" id="{A1138A87-2B25-001C-3E39-6FA144C5D8C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3583" y="3481343"/>
            <a:ext cx="652766" cy="652766"/>
          </a:xfrm>
          <a:prstGeom prst="rect">
            <a:avLst/>
          </a:prstGeom>
        </p:spPr>
      </p:pic>
      <p:pic>
        <p:nvPicPr>
          <p:cNvPr id="15" name="Graphic 14" descr="Earbuds with solid fill">
            <a:extLst>
              <a:ext uri="{FF2B5EF4-FFF2-40B4-BE49-F238E27FC236}">
                <a16:creationId xmlns:a16="http://schemas.microsoft.com/office/drawing/2014/main" id="{D287E77B-03FE-17D0-BFB0-93D01D8C5D5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5287" y="4149287"/>
            <a:ext cx="652766" cy="652766"/>
          </a:xfrm>
          <a:prstGeom prst="rect">
            <a:avLst/>
          </a:prstGeom>
        </p:spPr>
      </p:pic>
      <p:pic>
        <p:nvPicPr>
          <p:cNvPr id="17" name="Graphic 16" descr="Warning with solid fill">
            <a:extLst>
              <a:ext uri="{FF2B5EF4-FFF2-40B4-BE49-F238E27FC236}">
                <a16:creationId xmlns:a16="http://schemas.microsoft.com/office/drawing/2014/main" id="{509C50C7-6F58-6831-AB3B-0588C6B10CB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39646" y="4576213"/>
            <a:ext cx="578325" cy="578325"/>
          </a:xfrm>
          <a:prstGeom prst="rect">
            <a:avLst/>
          </a:prstGeom>
        </p:spPr>
      </p:pic>
      <p:pic>
        <p:nvPicPr>
          <p:cNvPr id="25" name="Graphic 24" descr="Confused person with solid fill">
            <a:extLst>
              <a:ext uri="{FF2B5EF4-FFF2-40B4-BE49-F238E27FC236}">
                <a16:creationId xmlns:a16="http://schemas.microsoft.com/office/drawing/2014/main" id="{9D622613-4637-7693-6B2F-00B2FEBE5DB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00582" y="6137023"/>
            <a:ext cx="652765" cy="652765"/>
          </a:xfrm>
          <a:prstGeom prst="rect">
            <a:avLst/>
          </a:prstGeom>
        </p:spPr>
      </p:pic>
      <p:pic>
        <p:nvPicPr>
          <p:cNvPr id="26" name="Picture 25" descr="A picture containing posing, standing, female&#10;&#10;Description automatically generated">
            <a:extLst>
              <a:ext uri="{FF2B5EF4-FFF2-40B4-BE49-F238E27FC236}">
                <a16:creationId xmlns:a16="http://schemas.microsoft.com/office/drawing/2014/main" id="{97128738-AAD5-F316-0104-A56B5973EA1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609193" y="644908"/>
            <a:ext cx="1433033" cy="1140437"/>
          </a:xfrm>
          <a:prstGeom prst="rect">
            <a:avLst/>
          </a:prstGeom>
        </p:spPr>
      </p:pic>
      <p:pic>
        <p:nvPicPr>
          <p:cNvPr id="4" name="Picture 3">
            <a:extLst>
              <a:ext uri="{FF2B5EF4-FFF2-40B4-BE49-F238E27FC236}">
                <a16:creationId xmlns:a16="http://schemas.microsoft.com/office/drawing/2014/main" id="{1E7AAE12-F78A-74AE-F00D-0B51A65175E0}"/>
              </a:ext>
            </a:extLst>
          </p:cNvPr>
          <p:cNvPicPr>
            <a:picLocks noChangeAspect="1"/>
          </p:cNvPicPr>
          <p:nvPr/>
        </p:nvPicPr>
        <p:blipFill>
          <a:blip r:embed="rId15"/>
          <a:stretch>
            <a:fillRect/>
          </a:stretch>
        </p:blipFill>
        <p:spPr>
          <a:xfrm>
            <a:off x="308891" y="5084053"/>
            <a:ext cx="649347" cy="553375"/>
          </a:xfrm>
          <a:prstGeom prst="rect">
            <a:avLst/>
          </a:prstGeom>
        </p:spPr>
      </p:pic>
      <p:pic>
        <p:nvPicPr>
          <p:cNvPr id="19" name="Picture 18" descr="Icon&#10;&#10;Description automatically generated">
            <a:extLst>
              <a:ext uri="{FF2B5EF4-FFF2-40B4-BE49-F238E27FC236}">
                <a16:creationId xmlns:a16="http://schemas.microsoft.com/office/drawing/2014/main" id="{95C19B01-2A14-4B27-FB34-0AD21F227AE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5914" y="5555188"/>
            <a:ext cx="597650" cy="692526"/>
          </a:xfrm>
          <a:prstGeom prst="rect">
            <a:avLst/>
          </a:prstGeom>
        </p:spPr>
      </p:pic>
    </p:spTree>
    <p:extLst>
      <p:ext uri="{BB962C8B-B14F-4D97-AF65-F5344CB8AC3E}">
        <p14:creationId xmlns:p14="http://schemas.microsoft.com/office/powerpoint/2010/main" val="3188539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31760CC-AC9D-FB0F-6F27-41A91AC11EF0}"/>
              </a:ext>
            </a:extLst>
          </p:cNvPr>
          <p:cNvSpPr>
            <a:spLocks noGrp="1"/>
          </p:cNvSpPr>
          <p:nvPr>
            <p:ph type="title"/>
          </p:nvPr>
        </p:nvSpPr>
        <p:spPr>
          <a:xfrm>
            <a:off x="838200" y="673770"/>
            <a:ext cx="3220329" cy="2027227"/>
          </a:xfrm>
        </p:spPr>
        <p:txBody>
          <a:bodyPr anchor="t">
            <a:normAutofit/>
          </a:bodyPr>
          <a:lstStyle/>
          <a:p>
            <a:r>
              <a:rPr lang="en-GB" sz="5400" b="1">
                <a:solidFill>
                  <a:srgbClr val="FFFFFF"/>
                </a:solidFill>
              </a:rPr>
              <a:t>Entry details</a:t>
            </a:r>
          </a:p>
        </p:txBody>
      </p:sp>
      <p:sp>
        <p:nvSpPr>
          <p:cNvPr id="8" name="AutoShape 4" descr="Merck">
            <a:extLst>
              <a:ext uri="{FF2B5EF4-FFF2-40B4-BE49-F238E27FC236}">
                <a16:creationId xmlns:a16="http://schemas.microsoft.com/office/drawing/2014/main" id="{A52DDB7B-8EF2-39E7-F686-044F1905618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Content Placeholder 2">
            <a:extLst>
              <a:ext uri="{FF2B5EF4-FFF2-40B4-BE49-F238E27FC236}">
                <a16:creationId xmlns:a16="http://schemas.microsoft.com/office/drawing/2014/main" id="{3FACBC42-AFA7-619C-F2AC-2731922F1058}"/>
              </a:ext>
            </a:extLst>
          </p:cNvPr>
          <p:cNvSpPr>
            <a:spLocks/>
          </p:cNvSpPr>
          <p:nvPr/>
        </p:nvSpPr>
        <p:spPr>
          <a:xfrm>
            <a:off x="5446178" y="149918"/>
            <a:ext cx="6254591" cy="5940766"/>
          </a:xfrm>
          <a:prstGeom prst="rect">
            <a:avLst/>
          </a:prstGeom>
        </p:spPr>
        <p:txBody>
          <a:bodyPr>
            <a:noAutofit/>
          </a:bodyPr>
          <a:lstStyle/>
          <a:p>
            <a:r>
              <a:rPr lang="en-GB" dirty="0"/>
              <a:t>Complete the form </a:t>
            </a:r>
            <a:r>
              <a:rPr lang="en-GB" u="sng" dirty="0">
                <a:hlinkClick r:id="rId2"/>
              </a:rPr>
              <a:t>Contact detail &amp; permission</a:t>
            </a:r>
            <a:r>
              <a:rPr lang="en-GB" dirty="0"/>
              <a:t>  (so we can let you know if you have won a prize)  and send your entry to </a:t>
            </a:r>
            <a:r>
              <a:rPr lang="en-GB" u="sng" dirty="0">
                <a:hlinkClick r:id="rId3"/>
              </a:rPr>
              <a:t>roadsafety@dwfire.org.uk</a:t>
            </a:r>
            <a:r>
              <a:rPr lang="en-GB" dirty="0"/>
              <a:t> by 23</a:t>
            </a:r>
            <a:r>
              <a:rPr lang="en-GB" baseline="30000" dirty="0"/>
              <a:t>rd</a:t>
            </a:r>
            <a:r>
              <a:rPr lang="en-GB" dirty="0"/>
              <a:t> December 2024. </a:t>
            </a:r>
          </a:p>
          <a:p>
            <a:pPr defTabSz="228600">
              <a:lnSpc>
                <a:spcPct val="90000"/>
              </a:lnSpc>
              <a:spcAft>
                <a:spcPts val="600"/>
              </a:spcAft>
            </a:pPr>
            <a:endParaRPr lang="en-GB" sz="2000" kern="1200" dirty="0">
              <a:solidFill>
                <a:schemeClr val="tx1"/>
              </a:solidFill>
              <a:latin typeface="Calibri" panose="020F0502020204030204" pitchFamily="34" charset="0"/>
              <a:cs typeface="Times New Roman" panose="02020603050405020304" pitchFamily="18" charset="0"/>
            </a:endParaRPr>
          </a:p>
          <a:p>
            <a:pPr defTabSz="228600">
              <a:lnSpc>
                <a:spcPct val="90000"/>
              </a:lnSpc>
              <a:spcAft>
                <a:spcPts val="600"/>
              </a:spcAft>
            </a:pPr>
            <a:r>
              <a:rPr lang="en-GB" sz="2000" kern="1200" dirty="0">
                <a:solidFill>
                  <a:schemeClr val="tx1"/>
                </a:solidFill>
                <a:latin typeface="Calibri" panose="020F0502020204030204" pitchFamily="34" charset="0"/>
                <a:cs typeface="Times New Roman" panose="02020603050405020304" pitchFamily="18" charset="0"/>
              </a:rPr>
              <a:t>A panel of judges will choose a shortlist of </a:t>
            </a:r>
          </a:p>
          <a:p>
            <a:pPr defTabSz="228600">
              <a:lnSpc>
                <a:spcPct val="90000"/>
              </a:lnSpc>
              <a:spcAft>
                <a:spcPts val="600"/>
              </a:spcAft>
            </a:pPr>
            <a:r>
              <a:rPr lang="en-GB" sz="2000" kern="1200" dirty="0">
                <a:solidFill>
                  <a:schemeClr val="tx1"/>
                </a:solidFill>
                <a:latin typeface="Calibri" panose="020F0502020204030204" pitchFamily="34" charset="0"/>
                <a:cs typeface="Times New Roman" panose="02020603050405020304" pitchFamily="18" charset="0"/>
              </a:rPr>
              <a:t>images that will be shared on social media throughout December.</a:t>
            </a:r>
          </a:p>
          <a:p>
            <a:pPr defTabSz="228600">
              <a:lnSpc>
                <a:spcPct val="90000"/>
              </a:lnSpc>
              <a:spcAft>
                <a:spcPts val="600"/>
              </a:spcAft>
            </a:pPr>
            <a:endParaRPr lang="en-GB" sz="2000" kern="1200" dirty="0">
              <a:solidFill>
                <a:schemeClr val="tx1"/>
              </a:solidFill>
              <a:latin typeface="Calibri" panose="020F0502020204030204" pitchFamily="34" charset="0"/>
              <a:cs typeface="Times New Roman" panose="02020603050405020304" pitchFamily="18" charset="0"/>
            </a:endParaRPr>
          </a:p>
          <a:p>
            <a:pPr defTabSz="228600">
              <a:lnSpc>
                <a:spcPct val="90000"/>
              </a:lnSpc>
              <a:spcAft>
                <a:spcPts val="600"/>
              </a:spcAft>
            </a:pPr>
            <a:r>
              <a:rPr lang="en-GB" sz="2000" kern="1200" dirty="0">
                <a:solidFill>
                  <a:schemeClr val="tx1"/>
                </a:solidFill>
                <a:latin typeface="Calibri" panose="020F0502020204030204" pitchFamily="34" charset="0"/>
                <a:cs typeface="Times New Roman" panose="02020603050405020304" pitchFamily="18" charset="0"/>
              </a:rPr>
              <a:t>Three winners will be announced in January: </a:t>
            </a:r>
          </a:p>
          <a:p>
            <a:pPr marL="342900" indent="-342900" defTabSz="228600">
              <a:lnSpc>
                <a:spcPct val="90000"/>
              </a:lnSpc>
              <a:spcAft>
                <a:spcPts val="600"/>
              </a:spcAft>
              <a:buFont typeface="Arial" panose="020B0604020202020204" pitchFamily="34" charset="0"/>
              <a:buChar char="•"/>
            </a:pPr>
            <a:r>
              <a:rPr lang="en-GB" sz="2000" kern="1200" dirty="0">
                <a:solidFill>
                  <a:schemeClr val="tx1"/>
                </a:solidFill>
                <a:latin typeface="Calibri" panose="020F0502020204030204" pitchFamily="34" charset="0"/>
                <a:cs typeface="Times New Roman" panose="02020603050405020304" pitchFamily="18" charset="0"/>
              </a:rPr>
              <a:t>The winner of </a:t>
            </a:r>
            <a:r>
              <a:rPr lang="en-GB" sz="2000" dirty="0">
                <a:latin typeface="Calibri" panose="020F0502020204030204" pitchFamily="34" charset="0"/>
                <a:cs typeface="Times New Roman" panose="02020603050405020304" pitchFamily="18" charset="0"/>
              </a:rPr>
              <a:t>each</a:t>
            </a:r>
            <a:r>
              <a:rPr lang="en-GB" sz="2000" kern="1200" dirty="0">
                <a:solidFill>
                  <a:schemeClr val="tx1"/>
                </a:solidFill>
                <a:latin typeface="Calibri" panose="020F0502020204030204" pitchFamily="34" charset="0"/>
                <a:cs typeface="Times New Roman" panose="02020603050405020304" pitchFamily="18" charset="0"/>
              </a:rPr>
              <a:t> category will each receive </a:t>
            </a:r>
            <a:r>
              <a:rPr lang="en-GB" sz="2000" dirty="0">
                <a:latin typeface="Calibri" panose="020F0502020204030204" pitchFamily="34" charset="0"/>
                <a:cs typeface="Times New Roman" panose="02020603050405020304" pitchFamily="18" charset="0"/>
              </a:rPr>
              <a:t>           </a:t>
            </a:r>
            <a:r>
              <a:rPr lang="en-GB" sz="2000" kern="1200" dirty="0">
                <a:solidFill>
                  <a:schemeClr val="tx1"/>
                </a:solidFill>
                <a:latin typeface="Calibri" panose="020F0502020204030204" pitchFamily="34" charset="0"/>
                <a:cs typeface="Times New Roman" panose="02020603050405020304" pitchFamily="18" charset="0"/>
              </a:rPr>
              <a:t>a </a:t>
            </a:r>
            <a:r>
              <a:rPr lang="en-GB" sz="2000" dirty="0">
                <a:latin typeface="Calibri" panose="020F0502020204030204" pitchFamily="34" charset="0"/>
                <a:cs typeface="Times New Roman" panose="02020603050405020304" pitchFamily="18" charset="0"/>
              </a:rPr>
              <a:t>£20 Amazon gift voucher.</a:t>
            </a:r>
          </a:p>
          <a:p>
            <a:pPr marL="342900" indent="-342900" defTabSz="228600">
              <a:lnSpc>
                <a:spcPct val="90000"/>
              </a:lnSpc>
              <a:spcAft>
                <a:spcPts val="600"/>
              </a:spcAft>
              <a:buFont typeface="Arial" panose="020B0604020202020204" pitchFamily="34" charset="0"/>
              <a:buChar char="•"/>
            </a:pPr>
            <a:r>
              <a:rPr lang="en-GB" sz="2000" dirty="0"/>
              <a:t>Books to the value of</a:t>
            </a:r>
            <a:r>
              <a:rPr lang="en-GB" sz="2000" b="1" dirty="0"/>
              <a:t> </a:t>
            </a:r>
            <a:r>
              <a:rPr lang="en-GB" sz="2000" dirty="0"/>
              <a:t>£20 will also be awarded to the winner's school</a:t>
            </a:r>
            <a:r>
              <a:rPr lang="en-GB" dirty="0"/>
              <a:t>.</a:t>
            </a:r>
          </a:p>
          <a:p>
            <a:pPr defTabSz="228600">
              <a:lnSpc>
                <a:spcPct val="90000"/>
              </a:lnSpc>
              <a:spcAft>
                <a:spcPts val="600"/>
              </a:spcAft>
            </a:pPr>
            <a:endParaRPr lang="en-GB" sz="2000" kern="1200" dirty="0">
              <a:solidFill>
                <a:schemeClr val="tx1"/>
              </a:solidFill>
              <a:latin typeface="Calibri" panose="020F0502020204030204" pitchFamily="34" charset="0"/>
              <a:cs typeface="Times New Roman" panose="02020603050405020304" pitchFamily="18" charset="0"/>
            </a:endParaRPr>
          </a:p>
          <a:p>
            <a:pPr defTabSz="228600">
              <a:lnSpc>
                <a:spcPct val="90000"/>
              </a:lnSpc>
              <a:spcAft>
                <a:spcPts val="600"/>
              </a:spcAft>
            </a:pPr>
            <a:r>
              <a:rPr lang="en-GB" sz="2400" b="1" kern="1200" dirty="0">
                <a:solidFill>
                  <a:schemeClr val="tx1"/>
                </a:solidFill>
                <a:latin typeface="Calibri" panose="020F0502020204030204" pitchFamily="34" charset="0"/>
                <a:cs typeface="Times New Roman" panose="02020603050405020304" pitchFamily="18" charset="0"/>
              </a:rPr>
              <a:t>Follow us on our social media pages and look out for the top entries that we will share </a:t>
            </a:r>
            <a:r>
              <a:rPr lang="en-GB" sz="2400" b="1" kern="1200">
                <a:solidFill>
                  <a:schemeClr val="tx1"/>
                </a:solidFill>
                <a:latin typeface="Calibri" panose="020F0502020204030204" pitchFamily="34" charset="0"/>
                <a:cs typeface="Times New Roman" panose="02020603050405020304" pitchFamily="18" charset="0"/>
              </a:rPr>
              <a:t>throughout January. </a:t>
            </a:r>
            <a:r>
              <a:rPr lang="en-GB" sz="2400" b="1" kern="1200" dirty="0">
                <a:solidFill>
                  <a:schemeClr val="tx1"/>
                </a:solidFill>
                <a:latin typeface="Calibri" panose="020F0502020204030204" pitchFamily="34" charset="0"/>
                <a:cs typeface="Times New Roman" panose="02020603050405020304" pitchFamily="18" charset="0"/>
              </a:rPr>
              <a:t>Good luck!</a:t>
            </a:r>
          </a:p>
          <a:p>
            <a:pPr>
              <a:lnSpc>
                <a:spcPct val="90000"/>
              </a:lnSpc>
              <a:spcAft>
                <a:spcPts val="600"/>
              </a:spcAft>
            </a:pPr>
            <a:endParaRPr lang="en-GB" sz="2000" dirty="0"/>
          </a:p>
        </p:txBody>
      </p:sp>
      <p:pic>
        <p:nvPicPr>
          <p:cNvPr id="7" name="Picture 6" descr="Arrow&#10;&#10;Description automatically generated with medium confidence">
            <a:extLst>
              <a:ext uri="{FF2B5EF4-FFF2-40B4-BE49-F238E27FC236}">
                <a16:creationId xmlns:a16="http://schemas.microsoft.com/office/drawing/2014/main" id="{388C35C9-F20C-C9C6-9C33-0DC555AD74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5741" y="579138"/>
            <a:ext cx="1295192" cy="1221985"/>
          </a:xfrm>
          <a:prstGeom prst="rect">
            <a:avLst/>
          </a:prstGeom>
        </p:spPr>
      </p:pic>
      <p:pic>
        <p:nvPicPr>
          <p:cNvPr id="12" name="Picture 11" descr="Icon&#10;&#10;Description automatically generated">
            <a:extLst>
              <a:ext uri="{FF2B5EF4-FFF2-40B4-BE49-F238E27FC236}">
                <a16:creationId xmlns:a16="http://schemas.microsoft.com/office/drawing/2014/main" id="{8D59D85A-DC67-CF2C-2AAF-6DB34A9DBB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05865" y="4764325"/>
            <a:ext cx="580935" cy="496483"/>
          </a:xfrm>
          <a:prstGeom prst="rect">
            <a:avLst/>
          </a:prstGeom>
        </p:spPr>
      </p:pic>
      <p:sp>
        <p:nvSpPr>
          <p:cNvPr id="16" name="TextBox 15">
            <a:extLst>
              <a:ext uri="{FF2B5EF4-FFF2-40B4-BE49-F238E27FC236}">
                <a16:creationId xmlns:a16="http://schemas.microsoft.com/office/drawing/2014/main" id="{365A02FE-FA52-9909-50FC-9A0371B3CF9B}"/>
              </a:ext>
            </a:extLst>
          </p:cNvPr>
          <p:cNvSpPr txBox="1"/>
          <p:nvPr/>
        </p:nvSpPr>
        <p:spPr>
          <a:xfrm>
            <a:off x="1378466" y="4676033"/>
            <a:ext cx="2190722" cy="584775"/>
          </a:xfrm>
          <a:prstGeom prst="rect">
            <a:avLst/>
          </a:prstGeom>
          <a:noFill/>
        </p:spPr>
        <p:txBody>
          <a:bodyPr wrap="square" rtlCol="0">
            <a:spAutoFit/>
          </a:bodyPr>
          <a:lstStyle/>
          <a:p>
            <a:pPr algn="ctr" defTabSz="228600">
              <a:spcAft>
                <a:spcPts val="600"/>
              </a:spcAft>
            </a:pPr>
            <a:r>
              <a:rPr lang="en-GB" sz="3200" b="1" kern="1200" dirty="0">
                <a:solidFill>
                  <a:schemeClr val="accent1">
                    <a:lumMod val="75000"/>
                  </a:schemeClr>
                </a:solidFill>
                <a:latin typeface="Abadi" panose="020B0604020104020204" pitchFamily="34" charset="0"/>
                <a:ea typeface="+mn-ea"/>
                <a:cs typeface="+mn-cs"/>
              </a:rPr>
              <a:t>@dwfire</a:t>
            </a:r>
            <a:endParaRPr lang="en-GB" sz="5400" b="1" dirty="0">
              <a:solidFill>
                <a:schemeClr val="accent1">
                  <a:lumMod val="75000"/>
                </a:schemeClr>
              </a:solidFill>
              <a:latin typeface="Abadi" panose="020B0604020104020204" pitchFamily="34" charset="0"/>
            </a:endParaRPr>
          </a:p>
        </p:txBody>
      </p:sp>
      <p:pic>
        <p:nvPicPr>
          <p:cNvPr id="24" name="Picture 23" descr="Icon&#10;&#10;Description automatically generated">
            <a:extLst>
              <a:ext uri="{FF2B5EF4-FFF2-40B4-BE49-F238E27FC236}">
                <a16:creationId xmlns:a16="http://schemas.microsoft.com/office/drawing/2014/main" id="{9EAE208B-AD3F-F810-854D-2B4DA03C83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1027" y="4090460"/>
            <a:ext cx="747439" cy="746708"/>
          </a:xfrm>
          <a:prstGeom prst="rect">
            <a:avLst/>
          </a:prstGeom>
        </p:spPr>
      </p:pic>
      <p:pic>
        <p:nvPicPr>
          <p:cNvPr id="26" name="Picture 25" descr="A white letter on a blue background&#10;&#10;Description automatically generated with low confidence">
            <a:extLst>
              <a:ext uri="{FF2B5EF4-FFF2-40B4-BE49-F238E27FC236}">
                <a16:creationId xmlns:a16="http://schemas.microsoft.com/office/drawing/2014/main" id="{E004F173-CBEA-A339-2578-BC4A3740929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68659" y="3843004"/>
            <a:ext cx="747439" cy="747439"/>
          </a:xfrm>
          <a:prstGeom prst="rect">
            <a:avLst/>
          </a:prstGeom>
        </p:spPr>
      </p:pic>
      <p:pic>
        <p:nvPicPr>
          <p:cNvPr id="5" name="Picture 4" descr="A group of colorful square icons&#10;&#10;Description automatically generated">
            <a:extLst>
              <a:ext uri="{FF2B5EF4-FFF2-40B4-BE49-F238E27FC236}">
                <a16:creationId xmlns:a16="http://schemas.microsoft.com/office/drawing/2014/main" id="{599817FC-15A7-DF5D-9847-09BD4A4D4B6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76341" y="5808651"/>
            <a:ext cx="1784518" cy="941334"/>
          </a:xfrm>
          <a:prstGeom prst="rect">
            <a:avLst/>
          </a:prstGeom>
        </p:spPr>
      </p:pic>
      <p:pic>
        <p:nvPicPr>
          <p:cNvPr id="6" name="Picture 5" descr="Logo&#10;&#10;Description automatically generated">
            <a:extLst>
              <a:ext uri="{FF2B5EF4-FFF2-40B4-BE49-F238E27FC236}">
                <a16:creationId xmlns:a16="http://schemas.microsoft.com/office/drawing/2014/main" id="{10ECBE00-E60F-DE1F-BD0B-1D262378041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bwMode="auto">
          <a:xfrm>
            <a:off x="5762313" y="5742576"/>
            <a:ext cx="2570454" cy="1073485"/>
          </a:xfrm>
          <a:prstGeom prst="rect">
            <a:avLst/>
          </a:prstGeom>
          <a:noFill/>
        </p:spPr>
      </p:pic>
      <p:pic>
        <p:nvPicPr>
          <p:cNvPr id="1026" name="Picture 2">
            <a:extLst>
              <a:ext uri="{FF2B5EF4-FFF2-40B4-BE49-F238E27FC236}">
                <a16:creationId xmlns:a16="http://schemas.microsoft.com/office/drawing/2014/main" id="{16B1EA55-F4D8-22DA-DA53-5C2F6079BDB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8993" y="3275165"/>
            <a:ext cx="1092764" cy="8382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CBD95E6E-40CC-FADB-CC35-D8E618DA9A1E}"/>
              </a:ext>
            </a:extLst>
          </p:cNvPr>
          <p:cNvSpPr txBox="1"/>
          <p:nvPr/>
        </p:nvSpPr>
        <p:spPr>
          <a:xfrm>
            <a:off x="181579" y="5320916"/>
            <a:ext cx="4183796" cy="1726627"/>
          </a:xfrm>
          <a:prstGeom prst="rect">
            <a:avLst/>
          </a:prstGeom>
          <a:noFill/>
        </p:spPr>
        <p:txBody>
          <a:bodyPr wrap="square">
            <a:spAutoFit/>
          </a:bodyPr>
          <a:lstStyle/>
          <a:p>
            <a:pPr defTabSz="228600">
              <a:lnSpc>
                <a:spcPct val="90000"/>
              </a:lnSpc>
              <a:spcAft>
                <a:spcPts val="600"/>
              </a:spcAft>
            </a:pPr>
            <a:r>
              <a:rPr lang="en-GB" sz="1800" kern="1200" dirty="0">
                <a:solidFill>
                  <a:schemeClr val="tx1"/>
                </a:solidFill>
                <a:latin typeface="Calibri" panose="020F0502020204030204" pitchFamily="34" charset="0"/>
                <a:cs typeface="Times New Roman" panose="02020603050405020304" pitchFamily="18" charset="0"/>
              </a:rPr>
              <a:t>The full terms and conditions can be found here: </a:t>
            </a:r>
            <a:r>
              <a:rPr lang="en-GB" sz="180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11"/>
              </a:rPr>
              <a:t>https://www.dwfire.org.uk/education/road-safety/wiltshire-swindon-road-safety-competition/</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defTabSz="228600">
              <a:lnSpc>
                <a:spcPct val="90000"/>
              </a:lnSpc>
              <a:spcAft>
                <a:spcPts val="600"/>
              </a:spcAft>
            </a:pPr>
            <a:endParaRPr lang="en-GB" sz="1800" kern="1200" dirty="0">
              <a:solidFill>
                <a:schemeClr val="tx1"/>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755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42"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1000"/>
                                        <p:tgtEl>
                                          <p:spTgt spid="1026"/>
                                        </p:tgtEl>
                                      </p:cBhvr>
                                    </p:animEffect>
                                    <p:anim calcmode="lin" valueType="num">
                                      <p:cBhvr>
                                        <p:cTn id="18" dur="1000" fill="hold"/>
                                        <p:tgtEl>
                                          <p:spTgt spid="1026"/>
                                        </p:tgtEl>
                                        <p:attrNameLst>
                                          <p:attrName>ppt_x</p:attrName>
                                        </p:attrNameLst>
                                      </p:cBhvr>
                                      <p:tavLst>
                                        <p:tav tm="0">
                                          <p:val>
                                            <p:strVal val="#ppt_x"/>
                                          </p:val>
                                        </p:tav>
                                        <p:tav tm="100000">
                                          <p:val>
                                            <p:strVal val="#ppt_x"/>
                                          </p:val>
                                        </p:tav>
                                      </p:tavLst>
                                    </p:anim>
                                    <p:anim calcmode="lin" valueType="num">
                                      <p:cBhvr>
                                        <p:cTn id="19" dur="1000" fill="hold"/>
                                        <p:tgtEl>
                                          <p:spTgt spid="102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anim calcmode="lin" valueType="num">
                                      <p:cBhvr>
                                        <p:cTn id="23" dur="1000" fill="hold"/>
                                        <p:tgtEl>
                                          <p:spTgt spid="26"/>
                                        </p:tgtEl>
                                        <p:attrNameLst>
                                          <p:attrName>ppt_x</p:attrName>
                                        </p:attrNameLst>
                                      </p:cBhvr>
                                      <p:tavLst>
                                        <p:tav tm="0">
                                          <p:val>
                                            <p:strVal val="#ppt_x"/>
                                          </p:val>
                                        </p:tav>
                                        <p:tav tm="100000">
                                          <p:val>
                                            <p:strVal val="#ppt_x"/>
                                          </p:val>
                                        </p:tav>
                                      </p:tavLst>
                                    </p:anim>
                                    <p:anim calcmode="lin" valueType="num">
                                      <p:cBhvr>
                                        <p:cTn id="24" dur="1000" fill="hold"/>
                                        <p:tgtEl>
                                          <p:spTgt spid="2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par>
                                <p:cTn id="40" presetID="1" presetClass="entr" presetSubtype="0" fill="hold" nodeType="with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5c4fba9-fc68-4a96-9c94-bdc801b8f2c0">
      <Terms xmlns="http://schemas.microsoft.com/office/infopath/2007/PartnerControls"/>
    </lcf76f155ced4ddcb4097134ff3c332f>
    <TaxCatchAll xmlns="a0c58fce-10ec-4dec-98f1-54f608b1a8f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4ECBC0CB342D0478ECDDBEE8805DCE1" ma:contentTypeVersion="16" ma:contentTypeDescription="Create a new document." ma:contentTypeScope="" ma:versionID="dcdbe2647c39e558e5684e2f8bed1020">
  <xsd:schema xmlns:xsd="http://www.w3.org/2001/XMLSchema" xmlns:xs="http://www.w3.org/2001/XMLSchema" xmlns:p="http://schemas.microsoft.com/office/2006/metadata/properties" xmlns:ns2="45c4fba9-fc68-4a96-9c94-bdc801b8f2c0" xmlns:ns3="a0c58fce-10ec-4dec-98f1-54f608b1a8fd" targetNamespace="http://schemas.microsoft.com/office/2006/metadata/properties" ma:root="true" ma:fieldsID="a3373cb70ca91839d5ae46bcea9c41ab" ns2:_="" ns3:_="">
    <xsd:import namespace="45c4fba9-fc68-4a96-9c94-bdc801b8f2c0"/>
    <xsd:import namespace="a0c58fce-10ec-4dec-98f1-54f608b1a8f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SearchPropertie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c4fba9-fc68-4a96-9c94-bdc801b8f2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051e712-ed32-4adc-ba94-dd1a37924e50"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CR" ma:index="2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0c58fce-10ec-4dec-98f1-54f608b1a8f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3deac673-a150-4e5a-adb2-b7c94bac1a9c}" ma:internalName="TaxCatchAll" ma:showField="CatchAllData" ma:web="a0c58fce-10ec-4dec-98f1-54f608b1a8f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8EAF5A-1461-4E02-9168-591F442B6A03}">
  <ds:schemaRefs>
    <ds:schemaRef ds:uri="http://schemas.microsoft.com/sharepoint/v3/contenttype/forms"/>
  </ds:schemaRefs>
</ds:datastoreItem>
</file>

<file path=customXml/itemProps2.xml><?xml version="1.0" encoding="utf-8"?>
<ds:datastoreItem xmlns:ds="http://schemas.openxmlformats.org/officeDocument/2006/customXml" ds:itemID="{F6AFEA93-C06F-49D4-B2B9-C77992472468}">
  <ds:schemaRefs>
    <ds:schemaRef ds:uri="http://schemas.microsoft.com/office/2006/metadata/properties"/>
    <ds:schemaRef ds:uri="http://www.w3.org/XML/1998/namespace"/>
    <ds:schemaRef ds:uri="http://purl.org/dc/dcmitype/"/>
    <ds:schemaRef ds:uri="http://purl.org/dc/terms/"/>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a0c58fce-10ec-4dec-98f1-54f608b1a8fd"/>
    <ds:schemaRef ds:uri="45c4fba9-fc68-4a96-9c94-bdc801b8f2c0"/>
  </ds:schemaRefs>
</ds:datastoreItem>
</file>

<file path=customXml/itemProps3.xml><?xml version="1.0" encoding="utf-8"?>
<ds:datastoreItem xmlns:ds="http://schemas.openxmlformats.org/officeDocument/2006/customXml" ds:itemID="{012B33ED-C931-4712-91E3-6CE3909221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c4fba9-fc68-4a96-9c94-bdc801b8f2c0"/>
    <ds:schemaRef ds:uri="a0c58fce-10ec-4dec-98f1-54f608b1a8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2612</TotalTime>
  <Words>826</Words>
  <Application>Microsoft Office PowerPoint</Application>
  <PresentationFormat>Widescreen</PresentationFormat>
  <Paragraphs>50</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Abadi</vt:lpstr>
      <vt:lpstr>Aptos</vt:lpstr>
      <vt:lpstr>Arial</vt:lpstr>
      <vt:lpstr>Calibri</vt:lpstr>
      <vt:lpstr>Calibri Light</vt:lpstr>
      <vt:lpstr>Symbol</vt:lpstr>
      <vt:lpstr>Office 2013 - 2022 Theme</vt:lpstr>
      <vt:lpstr> #SeeYouOnTheRoad Competition</vt:lpstr>
      <vt:lpstr>Are you artistic? Great with graphics?  Good at designing social media content?   </vt:lpstr>
      <vt:lpstr>Why do we need this campaign?</vt:lpstr>
      <vt:lpstr>PowerPoint Presentation</vt:lpstr>
      <vt:lpstr>Can you guess the 3rd &amp; 4th most common causes?</vt:lpstr>
      <vt:lpstr>See you on the road</vt:lpstr>
      <vt:lpstr>Here are our top tips that you might think about incorporating into your campaign design: </vt:lpstr>
      <vt:lpstr>Entry details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Road Safety  Competition</dc:title>
  <dc:creator>Hannah Lynch</dc:creator>
  <cp:lastModifiedBy>Mandy Pantall</cp:lastModifiedBy>
  <cp:revision>1</cp:revision>
  <dcterms:created xsi:type="dcterms:W3CDTF">2022-05-04T09:20:13Z</dcterms:created>
  <dcterms:modified xsi:type="dcterms:W3CDTF">2024-11-01T16:46:17Z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0x01010024ECBC0CB342D0478ECDDBEE8805DCE1</vt:lpwstr>
  </property>
  <property fmtid="{D5CDD505-2E9C-101B-9397-08002B2CF9AE}" pid="3" name="MediaServiceImageTags">
    <vt:lpwstr/>
  </property>
</Properties>
</file>