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3"/>
  </p:sldMasterIdLst>
  <p:notesMasterIdLst>
    <p:notesMasterId r:id="rId16"/>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Lst>
  <p:sldSz cx="18288000" cy="10287000"/>
  <p:notesSz cx="6858000" cy="9144000"/>
  <p:embeddedFontLst>
    <p:embeddedFont>
      <p:font typeface="Calibri" panose="020F0502020204030204" pitchFamily="34" charset="0"/>
      <p:regular r:id="rId17"/>
      <p:bold r:id="rId18"/>
      <p:italic r:id="rId19"/>
      <p:boldItalic r:id="rId20"/>
    </p:embeddedFont>
    <p:embeddedFont>
      <p:font typeface="Gordita" panose="020B0604020202020204" charset="0"/>
      <p:regular r:id="rId21"/>
    </p:embeddedFont>
    <p:embeddedFont>
      <p:font typeface="Holiday" panose="020B0604020202020204" charset="0"/>
      <p:regular r:id="rId22"/>
    </p:embeddedFont>
    <p:embeddedFont>
      <p:font typeface="Nunito Sans Black" pitchFamily="2" charset="0"/>
      <p:regular r:id="rId23"/>
      <p:bold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font" Target="fonts/font2.fntdata"/><Relationship Id="rId26" Type="http://schemas.openxmlformats.org/officeDocument/2006/relationships/presProps" Target="presProps.xml"/><Relationship Id="rId3" Type="http://schemas.openxmlformats.org/officeDocument/2006/relationships/slideMaster" Target="slideMasters/slideMaster1.xml"/><Relationship Id="rId21" Type="http://schemas.openxmlformats.org/officeDocument/2006/relationships/font" Target="fonts/font5.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8.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7.fntdata"/><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font" Target="fonts/font3.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6.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28.06.2023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Hello and thank you for taking part in Jeans for Genes 2023!</a:t>
            </a:r>
          </a:p>
          <a:p>
            <a:endParaRPr lang="en-US"/>
          </a:p>
          <a:p>
            <a:r>
              <a:rPr lang="en-US"/>
              <a:t>Please feel free to use this primary school presentation to help you deliver a Jeans for Genes assembly or class talk in school.  It is aimed to help your students understand why their support is so incredible and how their fundraising helps the genetic condition community in the UK.</a:t>
            </a:r>
          </a:p>
          <a:p>
            <a:endParaRPr lang="en-US"/>
          </a:p>
          <a:p>
            <a:r>
              <a:rPr lang="en-US"/>
              <a:t>It should only take around 10 mins to deliver, which leaves plenty of time for any questions there maybe!</a:t>
            </a:r>
          </a:p>
          <a:p>
            <a:endParaRPr lang="en-US"/>
          </a:p>
          <a:p>
            <a:r>
              <a:rPr lang="en-US"/>
              <a:t>Although Jeans for Genes is a week long event, we find that most schools in the UK get together on the Friday (21 Sept), creating a denim tidal wave of awareness and fundraising!  Have fun! </a:t>
            </a:r>
          </a:p>
          <a:p>
            <a:endParaRPr lang="en-US"/>
          </a:p>
          <a:p>
            <a:endParaRPr lang="en-US"/>
          </a:p>
          <a:p>
            <a:r>
              <a:rPr lang="en-US"/>
              <a:t>*Start presentation*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We've heard all about Jeans for Genes and why it's important for the children and families in the UK.</a:t>
            </a:r>
          </a:p>
          <a:p>
            <a:endParaRPr lang="en-US"/>
          </a:p>
          <a:p>
            <a:r>
              <a:rPr lang="en-US"/>
              <a:t>Let's have as MUCH fun as possible and raise as much money as we can together!</a:t>
            </a:r>
          </a:p>
          <a:p>
            <a:endParaRPr lang="en-US"/>
          </a:p>
          <a:p>
            <a:r>
              <a:rPr lang="en-US"/>
              <a:t>Does anyone have any questions?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Presentation ends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What is Jeans for Genes?</a:t>
            </a:r>
          </a:p>
          <a:p>
            <a:endParaRPr lang="en-US"/>
          </a:p>
          <a:p>
            <a:r>
              <a:rPr lang="en-US"/>
              <a:t>Jeans for Genes is a charity here in the UK.</a:t>
            </a:r>
          </a:p>
          <a:p>
            <a:endParaRPr lang="en-US"/>
          </a:p>
          <a:p>
            <a:r>
              <a:rPr lang="en-US"/>
              <a:t>People raise money for Jeans for Genes by doing lots of fun activities - usually in jeans or denim!</a:t>
            </a:r>
          </a:p>
          <a:p>
            <a:endParaRPr lang="en-US"/>
          </a:p>
          <a:p>
            <a:r>
              <a:rPr lang="en-US"/>
              <a:t>This money helps children and families who have different needs because of the way that their bodies are made.</a:t>
            </a:r>
          </a:p>
          <a:p>
            <a:endParaRPr lang="en-US"/>
          </a:p>
          <a:p>
            <a:r>
              <a:rPr lang="en-US"/>
              <a:t>It takes place every September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What are these? (point to jeans) JEANS!  We wear them and they can be all different sorts of styles and come in many different shades of blue and lots of other clothes.</a:t>
            </a:r>
          </a:p>
          <a:p>
            <a:endParaRPr lang="en-US"/>
          </a:p>
          <a:p>
            <a:r>
              <a:rPr lang="en-US"/>
              <a:t>What are these?  (point to genes)  These are our GENES!  They make us who we are and they also give us our freckles, our eye colour and our hair colour.  Sometimes, when the genes are a little different, they can affect how we walk or talk and how our bodies move.  The name for this is 'genetic condition'.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Why do we need your help?</a:t>
            </a:r>
          </a:p>
          <a:p>
            <a:endParaRPr lang="en-US"/>
          </a:p>
          <a:p>
            <a:r>
              <a:rPr lang="en-US"/>
              <a:t>1 in 25 children have different genes - which is 1 in 10 families in the UK.</a:t>
            </a:r>
          </a:p>
          <a:p>
            <a:endParaRPr lang="en-US"/>
          </a:p>
          <a:p>
            <a:r>
              <a:rPr lang="en-US"/>
              <a:t>For people with different genes, life can be difficult.  It could be when they are babies and need a special nurse to help or when they go to school and need special equipment.</a:t>
            </a:r>
          </a:p>
          <a:p>
            <a:endParaRPr lang="en-US"/>
          </a:p>
          <a:p>
            <a:r>
              <a:rPr lang="en-US"/>
              <a:t>With your help, we can make sure that they get treatment and medical help when they need it.</a:t>
            </a:r>
          </a:p>
          <a:p>
            <a:endParaRPr lang="en-US"/>
          </a:p>
          <a:p>
            <a:r>
              <a:rPr lang="en-US"/>
              <a:t>Your help changes lives and makes a world of difference!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It's time to wear our jeans, do some good and have a lot of fun at the same time!</a:t>
            </a:r>
          </a:p>
          <a:p>
            <a:endParaRPr lang="en-US"/>
          </a:p>
          <a:p>
            <a:r>
              <a:rPr lang="en-US"/>
              <a:t>Every year we bring pupils, schools, workplaces and people together to help over 4 million people in the UK.</a:t>
            </a:r>
          </a:p>
          <a:p>
            <a:endParaRPr lang="en-US"/>
          </a:p>
          <a:p>
            <a:r>
              <a:rPr lang="en-US"/>
              <a:t>Let's make this year our best one yet!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are all the best version of ourself and all shine in our own way.</a:t>
            </a:r>
          </a:p>
          <a:p>
            <a:endParaRPr lang="en-US"/>
          </a:p>
          <a:p>
            <a:r>
              <a:rPr lang="en-US"/>
              <a:t>Here is St Bradley Wiggins (left side)  He is a Tour de France, Grand Tour and Gold Medal Olympic Winner.</a:t>
            </a:r>
          </a:p>
          <a:p>
            <a:endParaRPr lang="en-US"/>
          </a:p>
          <a:p>
            <a:r>
              <a:rPr lang="en-US"/>
              <a:t>Here is Tom Staniford (right side).  He is a National Para-Cycling Circuit Race champ who has a very rare genetic condition.</a:t>
            </a:r>
          </a:p>
          <a:p>
            <a:endParaRPr lang="en-US"/>
          </a:p>
          <a:p>
            <a:r>
              <a:rPr lang="en-US"/>
              <a:t>While their genes are different, both are known to be the best in the cycling world.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Here is Joe Suggs (left side)  He is a YouTuber &amp; TV presenter.  He was on Strictly Come Dancing and has 1.2M followers on TikTok.</a:t>
            </a:r>
          </a:p>
          <a:p>
            <a:endParaRPr lang="en-US"/>
          </a:p>
          <a:p>
            <a:r>
              <a:rPr lang="en-US"/>
              <a:t>Here is Nikki Lilly (right side).  She is a charity campaigner, a TV presenter and has 8.4 M followers on TikTok.</a:t>
            </a:r>
          </a:p>
          <a:p>
            <a:endParaRPr lang="en-US"/>
          </a:p>
          <a:p>
            <a:r>
              <a:rPr lang="en-US"/>
              <a:t>While their genes make them the person they are - they have a lot in common, they are both superstars!!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Our support helps to everyone the chance they need to shine.</a:t>
            </a:r>
          </a:p>
          <a:p>
            <a:endParaRPr lang="en-US"/>
          </a:p>
          <a:p>
            <a:r>
              <a:rPr lang="en-US"/>
              <a:t>So is everyone excited about wearing their jeans on _____(insert date here)  Shall we do something else to help raise moire money?  Can anyone remember what we've done before for charity?  Does anyone have any new ideas for this year?</a:t>
            </a:r>
          </a:p>
          <a:p>
            <a:endParaRPr lang="en-US"/>
          </a:p>
          <a:p>
            <a:r>
              <a:rPr lang="en-US"/>
              <a:t>Presenter:  You could talk through the slide with your students for ideas:  ie we could dance in denim, we could do a bake the difference sale or a sponsored event - there are lots of ideas online at www.jeansforgenes.org.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Every year we help lots of different charities who work with children and families who have genetic conditions.</a:t>
            </a:r>
          </a:p>
          <a:p>
            <a:endParaRPr lang="en-US"/>
          </a:p>
          <a:p>
            <a:r>
              <a:rPr lang="en-US"/>
              <a:t>Last year, we helped a group called Alex, TLC.</a:t>
            </a:r>
          </a:p>
          <a:p>
            <a:endParaRPr lang="en-US"/>
          </a:p>
          <a:p>
            <a:r>
              <a:rPr lang="en-US"/>
              <a:t>Alex TLC helps very rare changes in children that affect walking, seeing, hearing and talking.  Because they are very rare, sometimes Drs struggle to know what to do and how to help.  This can sometimes make families feel sad and lonely.</a:t>
            </a:r>
          </a:p>
          <a:p>
            <a:endParaRPr lang="en-US"/>
          </a:p>
          <a:p>
            <a:r>
              <a:rPr lang="en-US"/>
              <a:t>With the help from schools and students like you, we paid for a fun weekend for all the families to learn more, to make new friends and hear from special Drs so they don't feel alone anymore.</a:t>
            </a:r>
          </a:p>
          <a:p>
            <a:endParaRPr lang="en-US"/>
          </a:p>
          <a:p>
            <a:r>
              <a:rPr lang="en-US"/>
              <a:t>Sometimes, listening and learning is the best thing in the world and sharing stories will help change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6.gif"/><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6.gif"/><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19.png"/><Relationship Id="rId7" Type="http://schemas.openxmlformats.org/officeDocument/2006/relationships/image" Target="../media/image23.svg"/><Relationship Id="rId12" Type="http://schemas.openxmlformats.org/officeDocument/2006/relationships/image" Target="../media/image28.png"/><Relationship Id="rId17" Type="http://schemas.openxmlformats.org/officeDocument/2006/relationships/image" Target="../media/image32.png"/><Relationship Id="rId2" Type="http://schemas.openxmlformats.org/officeDocument/2006/relationships/notesSlide" Target="../notesSlides/notesSlide8.xml"/><Relationship Id="rId16"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455" r="828" b="16733"/>
          <a:stretch>
            <a:fillRect/>
          </a:stretch>
        </p:blipFill>
        <p:spPr>
          <a:xfrm>
            <a:off x="0" y="0"/>
            <a:ext cx="18288000" cy="10287000"/>
          </a:xfrm>
          <a:prstGeom prst="rect">
            <a:avLst/>
          </a:prstGeom>
        </p:spPr>
      </p:pic>
      <p:sp>
        <p:nvSpPr>
          <p:cNvPr id="3" name="Freeform 3"/>
          <p:cNvSpPr/>
          <p:nvPr/>
        </p:nvSpPr>
        <p:spPr>
          <a:xfrm>
            <a:off x="22525" y="1668605"/>
            <a:ext cx="18265475" cy="6949790"/>
          </a:xfrm>
          <a:custGeom>
            <a:avLst/>
            <a:gdLst/>
            <a:ahLst/>
            <a:cxnLst/>
            <a:rect l="l" t="t" r="r" b="b"/>
            <a:pathLst>
              <a:path w="18265475" h="6949790">
                <a:moveTo>
                  <a:pt x="0" y="0"/>
                </a:moveTo>
                <a:lnTo>
                  <a:pt x="18265475" y="0"/>
                </a:lnTo>
                <a:lnTo>
                  <a:pt x="18265475" y="6949790"/>
                </a:lnTo>
                <a:lnTo>
                  <a:pt x="0" y="6949790"/>
                </a:lnTo>
                <a:lnTo>
                  <a:pt x="0" y="0"/>
                </a:lnTo>
                <a:close/>
              </a:path>
            </a:pathLst>
          </a:custGeom>
          <a:blipFill>
            <a:blip r:embed="rId4"/>
            <a:stretch>
              <a:fillRect/>
            </a:stretch>
          </a:blip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39337" y="467685"/>
            <a:ext cx="18527337" cy="10437067"/>
          </a:xfrm>
          <a:custGeom>
            <a:avLst/>
            <a:gdLst/>
            <a:ahLst/>
            <a:cxnLst/>
            <a:rect l="l" t="t" r="r" b="b"/>
            <a:pathLst>
              <a:path w="18527337" h="10437067">
                <a:moveTo>
                  <a:pt x="0" y="0"/>
                </a:moveTo>
                <a:lnTo>
                  <a:pt x="18527337" y="0"/>
                </a:lnTo>
                <a:lnTo>
                  <a:pt x="18527337" y="10437067"/>
                </a:lnTo>
                <a:lnTo>
                  <a:pt x="0" y="10437067"/>
                </a:lnTo>
                <a:lnTo>
                  <a:pt x="0" y="0"/>
                </a:lnTo>
                <a:close/>
              </a:path>
            </a:pathLst>
          </a:custGeom>
          <a:blipFill>
            <a:blip r:embed="rId3"/>
            <a:stretch>
              <a:fillRect/>
            </a:stretch>
          </a:blipFill>
        </p:spPr>
      </p:sp>
      <p:sp>
        <p:nvSpPr>
          <p:cNvPr id="3" name="Freeform 3"/>
          <p:cNvSpPr/>
          <p:nvPr/>
        </p:nvSpPr>
        <p:spPr>
          <a:xfrm>
            <a:off x="16132915" y="90654"/>
            <a:ext cx="1583318" cy="1572398"/>
          </a:xfrm>
          <a:custGeom>
            <a:avLst/>
            <a:gdLst/>
            <a:ahLst/>
            <a:cxnLst/>
            <a:rect l="l" t="t" r="r" b="b"/>
            <a:pathLst>
              <a:path w="1583318" h="1572398">
                <a:moveTo>
                  <a:pt x="0" y="0"/>
                </a:moveTo>
                <a:lnTo>
                  <a:pt x="1583318" y="0"/>
                </a:lnTo>
                <a:lnTo>
                  <a:pt x="1583318" y="1572398"/>
                </a:lnTo>
                <a:lnTo>
                  <a:pt x="0" y="1572398"/>
                </a:lnTo>
                <a:lnTo>
                  <a:pt x="0" y="0"/>
                </a:lnTo>
                <a:close/>
              </a:path>
            </a:pathLst>
          </a:custGeom>
          <a:blipFill>
            <a:blip r:embed="rId4"/>
            <a:stretch>
              <a:fillRect/>
            </a:stretch>
          </a:blipFill>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618365" y="-446546"/>
            <a:ext cx="16100319" cy="10733546"/>
          </a:xfrm>
          <a:custGeom>
            <a:avLst/>
            <a:gdLst/>
            <a:ahLst/>
            <a:cxnLst/>
            <a:rect l="l" t="t" r="r" b="b"/>
            <a:pathLst>
              <a:path w="16100319" h="10733546">
                <a:moveTo>
                  <a:pt x="0" y="0"/>
                </a:moveTo>
                <a:lnTo>
                  <a:pt x="16100319" y="0"/>
                </a:lnTo>
                <a:lnTo>
                  <a:pt x="16100319" y="10733546"/>
                </a:lnTo>
                <a:lnTo>
                  <a:pt x="0" y="10733546"/>
                </a:lnTo>
                <a:lnTo>
                  <a:pt x="0" y="0"/>
                </a:lnTo>
                <a:close/>
              </a:path>
            </a:pathLst>
          </a:custGeom>
          <a:blipFill>
            <a:blip r:embed="rId3"/>
            <a:stretch>
              <a:fillRect/>
            </a:stretch>
          </a:blipFill>
        </p:spPr>
      </p:sp>
      <p:sp>
        <p:nvSpPr>
          <p:cNvPr id="3" name="Freeform 3"/>
          <p:cNvSpPr/>
          <p:nvPr/>
        </p:nvSpPr>
        <p:spPr>
          <a:xfrm>
            <a:off x="493444" y="1682412"/>
            <a:ext cx="6922176" cy="6922176"/>
          </a:xfrm>
          <a:custGeom>
            <a:avLst/>
            <a:gdLst/>
            <a:ahLst/>
            <a:cxnLst/>
            <a:rect l="l" t="t" r="r" b="b"/>
            <a:pathLst>
              <a:path w="6922176" h="6922176">
                <a:moveTo>
                  <a:pt x="0" y="0"/>
                </a:moveTo>
                <a:lnTo>
                  <a:pt x="6922175" y="0"/>
                </a:lnTo>
                <a:lnTo>
                  <a:pt x="6922175" y="6922176"/>
                </a:lnTo>
                <a:lnTo>
                  <a:pt x="0" y="6922176"/>
                </a:lnTo>
                <a:lnTo>
                  <a:pt x="0" y="0"/>
                </a:lnTo>
                <a:close/>
              </a:path>
            </a:pathLst>
          </a:custGeom>
          <a:blipFill>
            <a:blip r:embed="rId4"/>
            <a:stretch>
              <a:fillRect/>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455" r="828" b="16733"/>
          <a:stretch>
            <a:fillRect/>
          </a:stretch>
        </p:blipFill>
        <p:spPr>
          <a:xfrm>
            <a:off x="0" y="0"/>
            <a:ext cx="18288000" cy="10287000"/>
          </a:xfrm>
          <a:prstGeom prst="rect">
            <a:avLst/>
          </a:prstGeom>
        </p:spPr>
      </p:pic>
      <p:sp>
        <p:nvSpPr>
          <p:cNvPr id="3" name="Freeform 3"/>
          <p:cNvSpPr/>
          <p:nvPr/>
        </p:nvSpPr>
        <p:spPr>
          <a:xfrm>
            <a:off x="0" y="1664320"/>
            <a:ext cx="18288000" cy="6958361"/>
          </a:xfrm>
          <a:custGeom>
            <a:avLst/>
            <a:gdLst/>
            <a:ahLst/>
            <a:cxnLst/>
            <a:rect l="l" t="t" r="r" b="b"/>
            <a:pathLst>
              <a:path w="18288000" h="6958361">
                <a:moveTo>
                  <a:pt x="0" y="0"/>
                </a:moveTo>
                <a:lnTo>
                  <a:pt x="18288000" y="0"/>
                </a:lnTo>
                <a:lnTo>
                  <a:pt x="18288000" y="6958360"/>
                </a:lnTo>
                <a:lnTo>
                  <a:pt x="0" y="6958360"/>
                </a:lnTo>
                <a:lnTo>
                  <a:pt x="0" y="0"/>
                </a:lnTo>
                <a:close/>
              </a:path>
            </a:pathLst>
          </a:custGeom>
          <a:blipFill>
            <a:blip r:embed="rId4"/>
            <a:stretch>
              <a:fillRect/>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271755" y="1271255"/>
            <a:ext cx="7744489" cy="7744489"/>
          </a:xfrm>
          <a:custGeom>
            <a:avLst/>
            <a:gdLst/>
            <a:ahLst/>
            <a:cxnLst/>
            <a:rect l="l" t="t" r="r" b="b"/>
            <a:pathLst>
              <a:path w="7744489" h="7744489">
                <a:moveTo>
                  <a:pt x="0" y="0"/>
                </a:moveTo>
                <a:lnTo>
                  <a:pt x="7744490" y="0"/>
                </a:lnTo>
                <a:lnTo>
                  <a:pt x="7744490" y="7744490"/>
                </a:lnTo>
                <a:lnTo>
                  <a:pt x="0" y="7744490"/>
                </a:lnTo>
                <a:lnTo>
                  <a:pt x="0" y="0"/>
                </a:lnTo>
                <a:close/>
              </a:path>
            </a:pathLst>
          </a:custGeom>
          <a:blipFill>
            <a:blip r:embed="rId3"/>
            <a:stretch>
              <a:fillRect/>
            </a:stretch>
          </a:blipFill>
        </p:spPr>
      </p:sp>
      <p:sp>
        <p:nvSpPr>
          <p:cNvPr id="3" name="Freeform 3"/>
          <p:cNvSpPr/>
          <p:nvPr/>
        </p:nvSpPr>
        <p:spPr>
          <a:xfrm>
            <a:off x="10517973" y="-509029"/>
            <a:ext cx="8796882" cy="10996103"/>
          </a:xfrm>
          <a:custGeom>
            <a:avLst/>
            <a:gdLst/>
            <a:ahLst/>
            <a:cxnLst/>
            <a:rect l="l" t="t" r="r" b="b"/>
            <a:pathLst>
              <a:path w="8796882" h="10996103">
                <a:moveTo>
                  <a:pt x="0" y="0"/>
                </a:moveTo>
                <a:lnTo>
                  <a:pt x="8796883" y="0"/>
                </a:lnTo>
                <a:lnTo>
                  <a:pt x="8796883" y="10996103"/>
                </a:lnTo>
                <a:lnTo>
                  <a:pt x="0" y="10996103"/>
                </a:lnTo>
                <a:lnTo>
                  <a:pt x="0" y="0"/>
                </a:lnTo>
                <a:close/>
              </a:path>
            </a:pathLst>
          </a:custGeom>
          <a:blipFill>
            <a:blip r:embed="rId4"/>
            <a:stretch>
              <a:fillRect/>
            </a:stretch>
          </a:blipFill>
        </p:spPr>
      </p:sp>
      <p:sp>
        <p:nvSpPr>
          <p:cNvPr id="4" name="Freeform 4"/>
          <p:cNvSpPr/>
          <p:nvPr/>
        </p:nvSpPr>
        <p:spPr>
          <a:xfrm>
            <a:off x="-938701" y="-509029"/>
            <a:ext cx="8089523" cy="10786031"/>
          </a:xfrm>
          <a:custGeom>
            <a:avLst/>
            <a:gdLst/>
            <a:ahLst/>
            <a:cxnLst/>
            <a:rect l="l" t="t" r="r" b="b"/>
            <a:pathLst>
              <a:path w="8089523" h="10786031">
                <a:moveTo>
                  <a:pt x="0" y="0"/>
                </a:moveTo>
                <a:lnTo>
                  <a:pt x="8089523" y="0"/>
                </a:lnTo>
                <a:lnTo>
                  <a:pt x="8089523" y="10786032"/>
                </a:lnTo>
                <a:lnTo>
                  <a:pt x="0" y="10786032"/>
                </a:lnTo>
                <a:lnTo>
                  <a:pt x="0" y="0"/>
                </a:lnTo>
                <a:close/>
              </a:path>
            </a:pathLst>
          </a:custGeom>
          <a:blipFill>
            <a:blip r:embed="rId5"/>
            <a:stretch>
              <a:fillRect/>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00100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stretch>
              <a:fillRect/>
            </a:stretch>
          </a:blipFill>
        </p:spPr>
      </p:sp>
      <p:sp>
        <p:nvSpPr>
          <p:cNvPr id="3" name="Freeform 3"/>
          <p:cNvSpPr/>
          <p:nvPr/>
        </p:nvSpPr>
        <p:spPr>
          <a:xfrm>
            <a:off x="-7311288" y="0"/>
            <a:ext cx="16455288" cy="10819352"/>
          </a:xfrm>
          <a:custGeom>
            <a:avLst/>
            <a:gdLst/>
            <a:ahLst/>
            <a:cxnLst/>
            <a:rect l="l" t="t" r="r" b="b"/>
            <a:pathLst>
              <a:path w="16455288" h="10819352">
                <a:moveTo>
                  <a:pt x="0" y="0"/>
                </a:moveTo>
                <a:lnTo>
                  <a:pt x="16455288" y="0"/>
                </a:lnTo>
                <a:lnTo>
                  <a:pt x="16455288" y="10819352"/>
                </a:lnTo>
                <a:lnTo>
                  <a:pt x="0" y="10819352"/>
                </a:lnTo>
                <a:lnTo>
                  <a:pt x="0" y="0"/>
                </a:lnTo>
                <a:close/>
              </a:path>
            </a:pathLst>
          </a:custGeom>
          <a:blipFill>
            <a:blip r:embed="rId4"/>
            <a:stretch>
              <a:fillRect/>
            </a:stretch>
          </a:blipFill>
        </p:spPr>
      </p:sp>
      <p:sp>
        <p:nvSpPr>
          <p:cNvPr id="4" name="Freeform 4"/>
          <p:cNvSpPr/>
          <p:nvPr/>
        </p:nvSpPr>
        <p:spPr>
          <a:xfrm>
            <a:off x="7226576" y="3492252"/>
            <a:ext cx="3834848" cy="3834848"/>
          </a:xfrm>
          <a:custGeom>
            <a:avLst/>
            <a:gdLst/>
            <a:ahLst/>
            <a:cxnLst/>
            <a:rect l="l" t="t" r="r" b="b"/>
            <a:pathLst>
              <a:path w="3834848" h="3834848">
                <a:moveTo>
                  <a:pt x="0" y="0"/>
                </a:moveTo>
                <a:lnTo>
                  <a:pt x="3834848" y="0"/>
                </a:lnTo>
                <a:lnTo>
                  <a:pt x="3834848" y="3834848"/>
                </a:lnTo>
                <a:lnTo>
                  <a:pt x="0" y="3834848"/>
                </a:lnTo>
                <a:lnTo>
                  <a:pt x="0" y="0"/>
                </a:lnTo>
                <a:close/>
              </a:path>
            </a:pathLst>
          </a:custGeom>
          <a:blipFill>
            <a:blip r:embed="rId5"/>
            <a:stretch>
              <a:fillRect/>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39252" y="1976667"/>
            <a:ext cx="17227619" cy="7702181"/>
          </a:xfrm>
          <a:custGeom>
            <a:avLst/>
            <a:gdLst/>
            <a:ahLst/>
            <a:cxnLst/>
            <a:rect l="l" t="t" r="r" b="b"/>
            <a:pathLst>
              <a:path w="17227619" h="7702181">
                <a:moveTo>
                  <a:pt x="0" y="0"/>
                </a:moveTo>
                <a:lnTo>
                  <a:pt x="17227619" y="0"/>
                </a:lnTo>
                <a:lnTo>
                  <a:pt x="17227619" y="7702181"/>
                </a:lnTo>
                <a:lnTo>
                  <a:pt x="0" y="7702181"/>
                </a:lnTo>
                <a:lnTo>
                  <a:pt x="0" y="0"/>
                </a:lnTo>
                <a:close/>
              </a:path>
            </a:pathLst>
          </a:custGeom>
          <a:blipFill>
            <a:blip r:embed="rId3"/>
            <a:stretch>
              <a:fillRect/>
            </a:stretch>
          </a:blipFill>
        </p:spPr>
      </p:sp>
      <p:sp>
        <p:nvSpPr>
          <p:cNvPr id="3" name="Freeform 3"/>
          <p:cNvSpPr/>
          <p:nvPr/>
        </p:nvSpPr>
        <p:spPr>
          <a:xfrm>
            <a:off x="16283553" y="167418"/>
            <a:ext cx="1583318" cy="1572398"/>
          </a:xfrm>
          <a:custGeom>
            <a:avLst/>
            <a:gdLst/>
            <a:ahLst/>
            <a:cxnLst/>
            <a:rect l="l" t="t" r="r" b="b"/>
            <a:pathLst>
              <a:path w="1583318" h="1572398">
                <a:moveTo>
                  <a:pt x="0" y="0"/>
                </a:moveTo>
                <a:lnTo>
                  <a:pt x="1583318" y="0"/>
                </a:lnTo>
                <a:lnTo>
                  <a:pt x="1583318" y="1572398"/>
                </a:lnTo>
                <a:lnTo>
                  <a:pt x="0" y="1572398"/>
                </a:lnTo>
                <a:lnTo>
                  <a:pt x="0" y="0"/>
                </a:lnTo>
                <a:close/>
              </a:path>
            </a:pathLst>
          </a:custGeom>
          <a:blipFill>
            <a:blip r:embed="rId4"/>
            <a:stretch>
              <a:fillRect/>
            </a:stretch>
          </a:blipFill>
        </p:spPr>
      </p:sp>
      <p:sp>
        <p:nvSpPr>
          <p:cNvPr id="4" name="TextBox 4"/>
          <p:cNvSpPr txBox="1"/>
          <p:nvPr/>
        </p:nvSpPr>
        <p:spPr>
          <a:xfrm>
            <a:off x="7783940" y="358884"/>
            <a:ext cx="9180186" cy="1543050"/>
          </a:xfrm>
          <a:prstGeom prst="rect">
            <a:avLst/>
          </a:prstGeom>
        </p:spPr>
        <p:txBody>
          <a:bodyPr lIns="0" tIns="0" rIns="0" bIns="0" rtlCol="0" anchor="t">
            <a:spAutoFit/>
          </a:bodyPr>
          <a:lstStyle/>
          <a:p>
            <a:pPr marL="0" lvl="0" indent="0">
              <a:lnSpc>
                <a:spcPts val="12599"/>
              </a:lnSpc>
              <a:spcBef>
                <a:spcPct val="0"/>
              </a:spcBef>
            </a:pPr>
            <a:r>
              <a:rPr lang="en-US" sz="9000">
                <a:solidFill>
                  <a:srgbClr val="004CC0"/>
                </a:solidFill>
                <a:latin typeface="Nunito Sans Black"/>
              </a:rPr>
              <a:t>YOUR HELP</a:t>
            </a:r>
          </a:p>
        </p:txBody>
      </p:sp>
      <p:sp>
        <p:nvSpPr>
          <p:cNvPr id="5" name="TextBox 5"/>
          <p:cNvSpPr txBox="1"/>
          <p:nvPr/>
        </p:nvSpPr>
        <p:spPr>
          <a:xfrm>
            <a:off x="557232" y="-160706"/>
            <a:ext cx="7162786" cy="2132020"/>
          </a:xfrm>
          <a:prstGeom prst="rect">
            <a:avLst/>
          </a:prstGeom>
        </p:spPr>
        <p:txBody>
          <a:bodyPr lIns="0" tIns="0" rIns="0" bIns="0" rtlCol="0" anchor="t">
            <a:spAutoFit/>
          </a:bodyPr>
          <a:lstStyle/>
          <a:p>
            <a:pPr>
              <a:lnSpc>
                <a:spcPts val="17410"/>
              </a:lnSpc>
            </a:pPr>
            <a:r>
              <a:rPr lang="en-US" sz="12435">
                <a:solidFill>
                  <a:srgbClr val="004CC0"/>
                </a:solidFill>
                <a:latin typeface="Holiday"/>
              </a:rPr>
              <a:t>Why we need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640860" y="5307156"/>
            <a:ext cx="8447875" cy="5285124"/>
          </a:xfrm>
          <a:custGeom>
            <a:avLst/>
            <a:gdLst/>
            <a:ahLst/>
            <a:cxnLst/>
            <a:rect l="l" t="t" r="r" b="b"/>
            <a:pathLst>
              <a:path w="8447875" h="5285124">
                <a:moveTo>
                  <a:pt x="0" y="0"/>
                </a:moveTo>
                <a:lnTo>
                  <a:pt x="8447875" y="0"/>
                </a:lnTo>
                <a:lnTo>
                  <a:pt x="8447875" y="5285123"/>
                </a:lnTo>
                <a:lnTo>
                  <a:pt x="0" y="5285123"/>
                </a:lnTo>
                <a:lnTo>
                  <a:pt x="0" y="0"/>
                </a:lnTo>
                <a:close/>
              </a:path>
            </a:pathLst>
          </a:custGeom>
          <a:blipFill>
            <a:blip r:embed="rId3"/>
            <a:stretch>
              <a:fillRect/>
            </a:stretch>
          </a:blipFill>
        </p:spPr>
      </p:sp>
      <p:sp>
        <p:nvSpPr>
          <p:cNvPr id="3" name="Freeform 3"/>
          <p:cNvSpPr/>
          <p:nvPr/>
        </p:nvSpPr>
        <p:spPr>
          <a:xfrm>
            <a:off x="14098260" y="5564810"/>
            <a:ext cx="5126938" cy="5383495"/>
          </a:xfrm>
          <a:custGeom>
            <a:avLst/>
            <a:gdLst/>
            <a:ahLst/>
            <a:cxnLst/>
            <a:rect l="l" t="t" r="r" b="b"/>
            <a:pathLst>
              <a:path w="5126938" h="5383495">
                <a:moveTo>
                  <a:pt x="0" y="0"/>
                </a:moveTo>
                <a:lnTo>
                  <a:pt x="5126938" y="0"/>
                </a:lnTo>
                <a:lnTo>
                  <a:pt x="5126938" y="5383495"/>
                </a:lnTo>
                <a:lnTo>
                  <a:pt x="0" y="5383495"/>
                </a:lnTo>
                <a:lnTo>
                  <a:pt x="0" y="0"/>
                </a:lnTo>
                <a:close/>
              </a:path>
            </a:pathLst>
          </a:custGeom>
          <a:blipFill>
            <a:blip r:embed="rId4"/>
            <a:stretch>
              <a:fillRect/>
            </a:stretch>
          </a:blipFill>
        </p:spPr>
      </p:sp>
      <p:sp>
        <p:nvSpPr>
          <p:cNvPr id="4" name="Freeform 4"/>
          <p:cNvSpPr/>
          <p:nvPr/>
        </p:nvSpPr>
        <p:spPr>
          <a:xfrm>
            <a:off x="0" y="5555285"/>
            <a:ext cx="6308954" cy="4731715"/>
          </a:xfrm>
          <a:custGeom>
            <a:avLst/>
            <a:gdLst/>
            <a:ahLst/>
            <a:cxnLst/>
            <a:rect l="l" t="t" r="r" b="b"/>
            <a:pathLst>
              <a:path w="6308954" h="4731715">
                <a:moveTo>
                  <a:pt x="0" y="0"/>
                </a:moveTo>
                <a:lnTo>
                  <a:pt x="6308954" y="0"/>
                </a:lnTo>
                <a:lnTo>
                  <a:pt x="6308954" y="4731715"/>
                </a:lnTo>
                <a:lnTo>
                  <a:pt x="0" y="4731715"/>
                </a:lnTo>
                <a:lnTo>
                  <a:pt x="0" y="0"/>
                </a:lnTo>
                <a:close/>
              </a:path>
            </a:pathLst>
          </a:custGeom>
          <a:blipFill>
            <a:blip r:embed="rId5"/>
            <a:stretch>
              <a:fillRect/>
            </a:stretch>
          </a:blipFill>
        </p:spPr>
      </p:sp>
      <p:sp>
        <p:nvSpPr>
          <p:cNvPr id="5" name="Freeform 5"/>
          <p:cNvSpPr/>
          <p:nvPr/>
        </p:nvSpPr>
        <p:spPr>
          <a:xfrm>
            <a:off x="16026464" y="516457"/>
            <a:ext cx="1583318" cy="1572398"/>
          </a:xfrm>
          <a:custGeom>
            <a:avLst/>
            <a:gdLst/>
            <a:ahLst/>
            <a:cxnLst/>
            <a:rect l="l" t="t" r="r" b="b"/>
            <a:pathLst>
              <a:path w="1583318" h="1572398">
                <a:moveTo>
                  <a:pt x="0" y="0"/>
                </a:moveTo>
                <a:lnTo>
                  <a:pt x="1583318" y="0"/>
                </a:lnTo>
                <a:lnTo>
                  <a:pt x="1583318" y="1572398"/>
                </a:lnTo>
                <a:lnTo>
                  <a:pt x="0" y="1572398"/>
                </a:lnTo>
                <a:lnTo>
                  <a:pt x="0" y="0"/>
                </a:lnTo>
                <a:close/>
              </a:path>
            </a:pathLst>
          </a:custGeom>
          <a:blipFill>
            <a:blip r:embed="rId6"/>
            <a:stretch>
              <a:fillRect/>
            </a:stretch>
          </a:blipFill>
        </p:spPr>
      </p:sp>
      <p:sp>
        <p:nvSpPr>
          <p:cNvPr id="6" name="TextBox 6"/>
          <p:cNvSpPr txBox="1"/>
          <p:nvPr/>
        </p:nvSpPr>
        <p:spPr>
          <a:xfrm>
            <a:off x="353240" y="2040750"/>
            <a:ext cx="17822088" cy="3266405"/>
          </a:xfrm>
          <a:prstGeom prst="rect">
            <a:avLst/>
          </a:prstGeom>
        </p:spPr>
        <p:txBody>
          <a:bodyPr lIns="0" tIns="0" rIns="0" bIns="0" rtlCol="0" anchor="t">
            <a:spAutoFit/>
          </a:bodyPr>
          <a:lstStyle/>
          <a:p>
            <a:pPr>
              <a:lnSpc>
                <a:spcPts val="2924"/>
              </a:lnSpc>
            </a:pPr>
            <a:endParaRPr/>
          </a:p>
          <a:p>
            <a:pPr>
              <a:lnSpc>
                <a:spcPts val="2924"/>
              </a:lnSpc>
            </a:pPr>
            <a:endParaRPr/>
          </a:p>
          <a:p>
            <a:pPr>
              <a:lnSpc>
                <a:spcPts val="2924"/>
              </a:lnSpc>
            </a:pPr>
            <a:r>
              <a:rPr lang="en-US" sz="2499">
                <a:solidFill>
                  <a:srgbClr val="000000"/>
                </a:solidFill>
                <a:latin typeface="Gordita"/>
              </a:rPr>
              <a:t>One way we have of raising money for Jeans for Genes is by simply wearing our jeans or some denim into school on a chosen day.</a:t>
            </a:r>
          </a:p>
          <a:p>
            <a:pPr>
              <a:lnSpc>
                <a:spcPts val="2924"/>
              </a:lnSpc>
            </a:pPr>
            <a:endParaRPr lang="en-US" sz="2499">
              <a:solidFill>
                <a:srgbClr val="000000"/>
              </a:solidFill>
              <a:latin typeface="Gordita"/>
            </a:endParaRPr>
          </a:p>
          <a:p>
            <a:pPr>
              <a:lnSpc>
                <a:spcPts val="2924"/>
              </a:lnSpc>
            </a:pPr>
            <a:r>
              <a:rPr lang="en-US" sz="2499">
                <a:solidFill>
                  <a:srgbClr val="000000"/>
                </a:solidFill>
                <a:latin typeface="Gordita"/>
              </a:rPr>
              <a:t>Simply bring £1 and all this money will help children all across the UK get access to the equipment, nurses and services that they need.</a:t>
            </a:r>
          </a:p>
          <a:p>
            <a:pPr>
              <a:lnSpc>
                <a:spcPts val="2924"/>
              </a:lnSpc>
            </a:pPr>
            <a:endParaRPr lang="en-US" sz="2499">
              <a:solidFill>
                <a:srgbClr val="000000"/>
              </a:solidFill>
              <a:latin typeface="Gordita"/>
            </a:endParaRPr>
          </a:p>
          <a:p>
            <a:pPr>
              <a:lnSpc>
                <a:spcPts val="2924"/>
              </a:lnSpc>
            </a:pPr>
            <a:r>
              <a:rPr lang="en-US" sz="2499">
                <a:solidFill>
                  <a:srgbClr val="000000"/>
                </a:solidFill>
                <a:latin typeface="Gordita"/>
              </a:rPr>
              <a:t>This is something EVERYONE can get involved with - students, teachers and Head Teachers alike!</a:t>
            </a:r>
          </a:p>
        </p:txBody>
      </p:sp>
      <p:sp>
        <p:nvSpPr>
          <p:cNvPr id="7" name="TextBox 7"/>
          <p:cNvSpPr txBox="1"/>
          <p:nvPr/>
        </p:nvSpPr>
        <p:spPr>
          <a:xfrm>
            <a:off x="353240" y="259282"/>
            <a:ext cx="7162786" cy="2313674"/>
          </a:xfrm>
          <a:prstGeom prst="rect">
            <a:avLst/>
          </a:prstGeom>
        </p:spPr>
        <p:txBody>
          <a:bodyPr lIns="0" tIns="0" rIns="0" bIns="0" rtlCol="0" anchor="t">
            <a:spAutoFit/>
          </a:bodyPr>
          <a:lstStyle/>
          <a:p>
            <a:pPr>
              <a:lnSpc>
                <a:spcPts val="18949"/>
              </a:lnSpc>
            </a:pPr>
            <a:r>
              <a:rPr lang="en-US" sz="13535">
                <a:solidFill>
                  <a:srgbClr val="004CC0"/>
                </a:solidFill>
                <a:latin typeface="Holiday"/>
              </a:rPr>
              <a:t>Better </a:t>
            </a:r>
          </a:p>
        </p:txBody>
      </p:sp>
      <p:sp>
        <p:nvSpPr>
          <p:cNvPr id="8" name="TextBox 8"/>
          <p:cNvSpPr txBox="1"/>
          <p:nvPr/>
        </p:nvSpPr>
        <p:spPr>
          <a:xfrm>
            <a:off x="3453047" y="857250"/>
            <a:ext cx="9180186" cy="1543050"/>
          </a:xfrm>
          <a:prstGeom prst="rect">
            <a:avLst/>
          </a:prstGeom>
        </p:spPr>
        <p:txBody>
          <a:bodyPr lIns="0" tIns="0" rIns="0" bIns="0" rtlCol="0" anchor="t">
            <a:spAutoFit/>
          </a:bodyPr>
          <a:lstStyle/>
          <a:p>
            <a:pPr marL="0" lvl="0" indent="0">
              <a:lnSpc>
                <a:spcPts val="12599"/>
              </a:lnSpc>
              <a:spcBef>
                <a:spcPct val="0"/>
              </a:spcBef>
            </a:pPr>
            <a:r>
              <a:rPr lang="en-US" sz="9000">
                <a:solidFill>
                  <a:srgbClr val="004CC0"/>
                </a:solidFill>
                <a:latin typeface="Nunito Sans Black"/>
              </a:rPr>
              <a:t>TOGETHER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120261" y="80506"/>
            <a:ext cx="18032667" cy="10143375"/>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10287000"/>
          </a:xfrm>
          <a:custGeom>
            <a:avLst/>
            <a:gdLst/>
            <a:ahLst/>
            <a:cxnLst/>
            <a:rect l="l" t="t" r="r" b="b"/>
            <a:pathLst>
              <a:path w="9144000" h="10287000">
                <a:moveTo>
                  <a:pt x="0" y="0"/>
                </a:moveTo>
                <a:lnTo>
                  <a:pt x="9144000" y="0"/>
                </a:lnTo>
                <a:lnTo>
                  <a:pt x="9144000" y="10287000"/>
                </a:lnTo>
                <a:lnTo>
                  <a:pt x="0" y="10287000"/>
                </a:lnTo>
                <a:lnTo>
                  <a:pt x="0" y="0"/>
                </a:lnTo>
                <a:close/>
              </a:path>
            </a:pathLst>
          </a:custGeom>
          <a:blipFill>
            <a:blip r:embed="rId3"/>
            <a:stretch>
              <a:fillRect/>
            </a:stretch>
          </a:blipFill>
        </p:spPr>
      </p:sp>
      <p:sp>
        <p:nvSpPr>
          <p:cNvPr id="3" name="Freeform 3"/>
          <p:cNvSpPr/>
          <p:nvPr/>
        </p:nvSpPr>
        <p:spPr>
          <a:xfrm>
            <a:off x="9144000" y="0"/>
            <a:ext cx="9252687" cy="10409273"/>
          </a:xfrm>
          <a:custGeom>
            <a:avLst/>
            <a:gdLst/>
            <a:ahLst/>
            <a:cxnLst/>
            <a:rect l="l" t="t" r="r" b="b"/>
            <a:pathLst>
              <a:path w="9252687" h="10409273">
                <a:moveTo>
                  <a:pt x="0" y="0"/>
                </a:moveTo>
                <a:lnTo>
                  <a:pt x="9252687" y="0"/>
                </a:lnTo>
                <a:lnTo>
                  <a:pt x="9252687" y="10409273"/>
                </a:lnTo>
                <a:lnTo>
                  <a:pt x="0" y="10409273"/>
                </a:lnTo>
                <a:lnTo>
                  <a:pt x="0" y="0"/>
                </a:lnTo>
                <a:close/>
              </a:path>
            </a:pathLst>
          </a:custGeom>
          <a:blipFill>
            <a:blip r:embed="rId4"/>
            <a:stretch>
              <a:fillRect/>
            </a:stretch>
          </a:blipFill>
        </p:spPr>
      </p:sp>
      <p:pic>
        <p:nvPicPr>
          <p:cNvPr id="4" name="Picture 4"/>
          <p:cNvPicPr>
            <a:picLocks noChangeAspect="1"/>
          </p:cNvPicPr>
          <p:nvPr/>
        </p:nvPicPr>
        <p:blipFill>
          <a:blip r:embed="rId5"/>
          <a:srcRect/>
          <a:stretch>
            <a:fillRect/>
          </a:stretch>
        </p:blipFill>
        <p:spPr>
          <a:xfrm>
            <a:off x="0" y="4831891"/>
            <a:ext cx="1562639" cy="1619315"/>
          </a:xfrm>
          <a:prstGeom prst="rect">
            <a:avLst/>
          </a:prstGeom>
        </p:spPr>
      </p:pic>
      <p:pic>
        <p:nvPicPr>
          <p:cNvPr id="5" name="Picture 5"/>
          <p:cNvPicPr>
            <a:picLocks noChangeAspect="1"/>
          </p:cNvPicPr>
          <p:nvPr/>
        </p:nvPicPr>
        <p:blipFill>
          <a:blip r:embed="rId5"/>
          <a:srcRect/>
          <a:stretch>
            <a:fillRect/>
          </a:stretch>
        </p:blipFill>
        <p:spPr>
          <a:xfrm>
            <a:off x="6196578" y="864018"/>
            <a:ext cx="829635" cy="859726"/>
          </a:xfrm>
          <a:prstGeom prst="rect">
            <a:avLst/>
          </a:prstGeom>
        </p:spPr>
      </p:pic>
      <p:pic>
        <p:nvPicPr>
          <p:cNvPr id="6" name="Picture 6"/>
          <p:cNvPicPr>
            <a:picLocks noChangeAspect="1"/>
          </p:cNvPicPr>
          <p:nvPr/>
        </p:nvPicPr>
        <p:blipFill>
          <a:blip r:embed="rId5"/>
          <a:srcRect/>
          <a:stretch>
            <a:fillRect/>
          </a:stretch>
        </p:blipFill>
        <p:spPr>
          <a:xfrm>
            <a:off x="6370770" y="8584258"/>
            <a:ext cx="1562639" cy="1619315"/>
          </a:xfrm>
          <a:prstGeom prst="rect">
            <a:avLst/>
          </a:prstGeom>
        </p:spPr>
      </p:pic>
      <p:pic>
        <p:nvPicPr>
          <p:cNvPr id="7" name="Picture 7"/>
          <p:cNvPicPr>
            <a:picLocks noChangeAspect="1"/>
          </p:cNvPicPr>
          <p:nvPr/>
        </p:nvPicPr>
        <p:blipFill>
          <a:blip r:embed="rId5"/>
          <a:srcRect/>
          <a:stretch>
            <a:fillRect/>
          </a:stretch>
        </p:blipFill>
        <p:spPr>
          <a:xfrm>
            <a:off x="9965213" y="4277846"/>
            <a:ext cx="1562639" cy="1619315"/>
          </a:xfrm>
          <a:prstGeom prst="rect">
            <a:avLst/>
          </a:prstGeom>
        </p:spPr>
      </p:pic>
      <p:pic>
        <p:nvPicPr>
          <p:cNvPr id="8" name="Picture 8"/>
          <p:cNvPicPr>
            <a:picLocks noChangeAspect="1"/>
          </p:cNvPicPr>
          <p:nvPr/>
        </p:nvPicPr>
        <p:blipFill>
          <a:blip r:embed="rId5"/>
          <a:srcRect/>
          <a:stretch>
            <a:fillRect/>
          </a:stretch>
        </p:blipFill>
        <p:spPr>
          <a:xfrm>
            <a:off x="16161791" y="309973"/>
            <a:ext cx="829635" cy="859726"/>
          </a:xfrm>
          <a:prstGeom prst="rect">
            <a:avLst/>
          </a:prstGeom>
        </p:spPr>
      </p:pic>
      <p:pic>
        <p:nvPicPr>
          <p:cNvPr id="9" name="Picture 9"/>
          <p:cNvPicPr>
            <a:picLocks noChangeAspect="1"/>
          </p:cNvPicPr>
          <p:nvPr/>
        </p:nvPicPr>
        <p:blipFill>
          <a:blip r:embed="rId5"/>
          <a:srcRect/>
          <a:stretch>
            <a:fillRect/>
          </a:stretch>
        </p:blipFill>
        <p:spPr>
          <a:xfrm>
            <a:off x="16335983" y="8030213"/>
            <a:ext cx="1562639" cy="161931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593973" cy="10793220"/>
          </a:xfrm>
          <a:custGeom>
            <a:avLst/>
            <a:gdLst/>
            <a:ahLst/>
            <a:cxnLst/>
            <a:rect l="l" t="t" r="r" b="b"/>
            <a:pathLst>
              <a:path w="9593973" h="10793220">
                <a:moveTo>
                  <a:pt x="0" y="0"/>
                </a:moveTo>
                <a:lnTo>
                  <a:pt x="9593973" y="0"/>
                </a:lnTo>
                <a:lnTo>
                  <a:pt x="9593973" y="10793220"/>
                </a:lnTo>
                <a:lnTo>
                  <a:pt x="0" y="10793220"/>
                </a:lnTo>
                <a:lnTo>
                  <a:pt x="0" y="0"/>
                </a:lnTo>
                <a:close/>
              </a:path>
            </a:pathLst>
          </a:custGeom>
          <a:blipFill>
            <a:blip r:embed="rId3"/>
            <a:stretch>
              <a:fillRect/>
            </a:stretch>
          </a:blipFill>
        </p:spPr>
      </p:sp>
      <p:sp>
        <p:nvSpPr>
          <p:cNvPr id="3" name="Freeform 3"/>
          <p:cNvSpPr/>
          <p:nvPr/>
        </p:nvSpPr>
        <p:spPr>
          <a:xfrm>
            <a:off x="9593973" y="0"/>
            <a:ext cx="9144000" cy="10287000"/>
          </a:xfrm>
          <a:custGeom>
            <a:avLst/>
            <a:gdLst/>
            <a:ahLst/>
            <a:cxnLst/>
            <a:rect l="l" t="t" r="r" b="b"/>
            <a:pathLst>
              <a:path w="9144000" h="10287000">
                <a:moveTo>
                  <a:pt x="0" y="0"/>
                </a:moveTo>
                <a:lnTo>
                  <a:pt x="9144000" y="0"/>
                </a:lnTo>
                <a:lnTo>
                  <a:pt x="9144000" y="10287000"/>
                </a:lnTo>
                <a:lnTo>
                  <a:pt x="0" y="10287000"/>
                </a:lnTo>
                <a:lnTo>
                  <a:pt x="0" y="0"/>
                </a:lnTo>
                <a:close/>
              </a:path>
            </a:pathLst>
          </a:custGeom>
          <a:blipFill>
            <a:blip r:embed="rId4"/>
            <a:stretch>
              <a:fillRect/>
            </a:stretch>
          </a:blipFill>
        </p:spPr>
      </p:sp>
      <p:pic>
        <p:nvPicPr>
          <p:cNvPr id="4" name="Picture 4"/>
          <p:cNvPicPr>
            <a:picLocks noChangeAspect="1"/>
          </p:cNvPicPr>
          <p:nvPr/>
        </p:nvPicPr>
        <p:blipFill>
          <a:blip r:embed="rId5"/>
          <a:srcRect/>
          <a:stretch>
            <a:fillRect/>
          </a:stretch>
        </p:blipFill>
        <p:spPr>
          <a:xfrm>
            <a:off x="0" y="4831891"/>
            <a:ext cx="1562639" cy="1619315"/>
          </a:xfrm>
          <a:prstGeom prst="rect">
            <a:avLst/>
          </a:prstGeom>
        </p:spPr>
      </p:pic>
      <p:pic>
        <p:nvPicPr>
          <p:cNvPr id="5" name="Picture 5"/>
          <p:cNvPicPr>
            <a:picLocks noChangeAspect="1"/>
          </p:cNvPicPr>
          <p:nvPr/>
        </p:nvPicPr>
        <p:blipFill>
          <a:blip r:embed="rId5"/>
          <a:srcRect/>
          <a:stretch>
            <a:fillRect/>
          </a:stretch>
        </p:blipFill>
        <p:spPr>
          <a:xfrm>
            <a:off x="6196578" y="864018"/>
            <a:ext cx="829635" cy="859726"/>
          </a:xfrm>
          <a:prstGeom prst="rect">
            <a:avLst/>
          </a:prstGeom>
        </p:spPr>
      </p:pic>
      <p:pic>
        <p:nvPicPr>
          <p:cNvPr id="6" name="Picture 6"/>
          <p:cNvPicPr>
            <a:picLocks noChangeAspect="1"/>
          </p:cNvPicPr>
          <p:nvPr/>
        </p:nvPicPr>
        <p:blipFill>
          <a:blip r:embed="rId5"/>
          <a:srcRect/>
          <a:stretch>
            <a:fillRect/>
          </a:stretch>
        </p:blipFill>
        <p:spPr>
          <a:xfrm>
            <a:off x="6370770" y="8584258"/>
            <a:ext cx="1562639" cy="1619315"/>
          </a:xfrm>
          <a:prstGeom prst="rect">
            <a:avLst/>
          </a:prstGeom>
        </p:spPr>
      </p:pic>
      <p:pic>
        <p:nvPicPr>
          <p:cNvPr id="7" name="Picture 7"/>
          <p:cNvPicPr>
            <a:picLocks noChangeAspect="1"/>
          </p:cNvPicPr>
          <p:nvPr/>
        </p:nvPicPr>
        <p:blipFill>
          <a:blip r:embed="rId5"/>
          <a:srcRect/>
          <a:stretch>
            <a:fillRect/>
          </a:stretch>
        </p:blipFill>
        <p:spPr>
          <a:xfrm>
            <a:off x="10042632" y="4441595"/>
            <a:ext cx="1562639" cy="1619315"/>
          </a:xfrm>
          <a:prstGeom prst="rect">
            <a:avLst/>
          </a:prstGeom>
        </p:spPr>
      </p:pic>
      <p:pic>
        <p:nvPicPr>
          <p:cNvPr id="8" name="Picture 8"/>
          <p:cNvPicPr>
            <a:picLocks noChangeAspect="1"/>
          </p:cNvPicPr>
          <p:nvPr/>
        </p:nvPicPr>
        <p:blipFill>
          <a:blip r:embed="rId5"/>
          <a:srcRect/>
          <a:stretch>
            <a:fillRect/>
          </a:stretch>
        </p:blipFill>
        <p:spPr>
          <a:xfrm>
            <a:off x="16239210" y="473723"/>
            <a:ext cx="829635" cy="859726"/>
          </a:xfrm>
          <a:prstGeom prst="rect">
            <a:avLst/>
          </a:prstGeom>
        </p:spPr>
      </p:pic>
      <p:pic>
        <p:nvPicPr>
          <p:cNvPr id="9" name="Picture 9"/>
          <p:cNvPicPr>
            <a:picLocks noChangeAspect="1"/>
          </p:cNvPicPr>
          <p:nvPr/>
        </p:nvPicPr>
        <p:blipFill>
          <a:blip r:embed="rId5"/>
          <a:srcRect/>
          <a:stretch>
            <a:fillRect/>
          </a:stretch>
        </p:blipFill>
        <p:spPr>
          <a:xfrm>
            <a:off x="16413402" y="8193962"/>
            <a:ext cx="1562639" cy="161931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65517" y="2650530"/>
            <a:ext cx="12001047" cy="6902331"/>
            <a:chOff x="0" y="0"/>
            <a:chExt cx="4121692" cy="2370566"/>
          </a:xfrm>
        </p:grpSpPr>
        <p:sp>
          <p:nvSpPr>
            <p:cNvPr id="3" name="Freeform 3"/>
            <p:cNvSpPr/>
            <p:nvPr/>
          </p:nvSpPr>
          <p:spPr>
            <a:xfrm>
              <a:off x="0" y="0"/>
              <a:ext cx="4121692" cy="2370567"/>
            </a:xfrm>
            <a:custGeom>
              <a:avLst/>
              <a:gdLst/>
              <a:ahLst/>
              <a:cxnLst/>
              <a:rect l="l" t="t" r="r" b="b"/>
              <a:pathLst>
                <a:path w="4121692" h="2370567">
                  <a:moveTo>
                    <a:pt x="3997232" y="2370567"/>
                  </a:moveTo>
                  <a:lnTo>
                    <a:pt x="124460" y="2370567"/>
                  </a:lnTo>
                  <a:cubicBezTo>
                    <a:pt x="55880" y="2370567"/>
                    <a:pt x="0" y="2314686"/>
                    <a:pt x="0" y="2246107"/>
                  </a:cubicBezTo>
                  <a:lnTo>
                    <a:pt x="0" y="124460"/>
                  </a:lnTo>
                  <a:cubicBezTo>
                    <a:pt x="0" y="55880"/>
                    <a:pt x="55880" y="0"/>
                    <a:pt x="124460" y="0"/>
                  </a:cubicBezTo>
                  <a:lnTo>
                    <a:pt x="3997232" y="0"/>
                  </a:lnTo>
                  <a:cubicBezTo>
                    <a:pt x="4065812" y="0"/>
                    <a:pt x="4121692" y="55880"/>
                    <a:pt x="4121692" y="124460"/>
                  </a:cubicBezTo>
                  <a:lnTo>
                    <a:pt x="4121692" y="2246107"/>
                  </a:lnTo>
                  <a:cubicBezTo>
                    <a:pt x="4121692" y="2314687"/>
                    <a:pt x="4065812" y="2370567"/>
                    <a:pt x="3997232" y="2370567"/>
                  </a:cubicBezTo>
                  <a:close/>
                </a:path>
              </a:pathLst>
            </a:custGeom>
            <a:solidFill>
              <a:srgbClr val="FFFFFF"/>
            </a:solidFill>
          </p:spPr>
        </p:sp>
      </p:grpSp>
      <p:sp>
        <p:nvSpPr>
          <p:cNvPr id="4" name="Freeform 4"/>
          <p:cNvSpPr/>
          <p:nvPr/>
        </p:nvSpPr>
        <p:spPr>
          <a:xfrm>
            <a:off x="519578" y="225769"/>
            <a:ext cx="1822496" cy="1605863"/>
          </a:xfrm>
          <a:custGeom>
            <a:avLst/>
            <a:gdLst/>
            <a:ahLst/>
            <a:cxnLst/>
            <a:rect l="l" t="t" r="r" b="b"/>
            <a:pathLst>
              <a:path w="1822496" h="1605863">
                <a:moveTo>
                  <a:pt x="0" y="0"/>
                </a:moveTo>
                <a:lnTo>
                  <a:pt x="1822496" y="0"/>
                </a:lnTo>
                <a:lnTo>
                  <a:pt x="1822496" y="1605862"/>
                </a:lnTo>
                <a:lnTo>
                  <a:pt x="0" y="1605862"/>
                </a:lnTo>
                <a:lnTo>
                  <a:pt x="0" y="0"/>
                </a:lnTo>
                <a:close/>
              </a:path>
            </a:pathLst>
          </a:custGeom>
          <a:blipFill>
            <a:blip r:embed="rId3"/>
            <a:stretch>
              <a:fillRect/>
            </a:stretch>
          </a:blipFill>
        </p:spPr>
      </p:sp>
      <p:sp>
        <p:nvSpPr>
          <p:cNvPr id="5" name="Freeform 5"/>
          <p:cNvSpPr/>
          <p:nvPr/>
        </p:nvSpPr>
        <p:spPr>
          <a:xfrm>
            <a:off x="5248813" y="4392406"/>
            <a:ext cx="1387810" cy="2057400"/>
          </a:xfrm>
          <a:custGeom>
            <a:avLst/>
            <a:gdLst/>
            <a:ahLst/>
            <a:cxnLst/>
            <a:rect l="l" t="t" r="r" b="b"/>
            <a:pathLst>
              <a:path w="1387810" h="2057400">
                <a:moveTo>
                  <a:pt x="0" y="0"/>
                </a:moveTo>
                <a:lnTo>
                  <a:pt x="1387810" y="0"/>
                </a:lnTo>
                <a:lnTo>
                  <a:pt x="1387810" y="2057400"/>
                </a:lnTo>
                <a:lnTo>
                  <a:pt x="0" y="2057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490225" y="5308964"/>
            <a:ext cx="2022526" cy="1800048"/>
          </a:xfrm>
          <a:custGeom>
            <a:avLst/>
            <a:gdLst/>
            <a:ahLst/>
            <a:cxnLst/>
            <a:rect l="l" t="t" r="r" b="b"/>
            <a:pathLst>
              <a:path w="2022526" h="1800048">
                <a:moveTo>
                  <a:pt x="0" y="0"/>
                </a:moveTo>
                <a:lnTo>
                  <a:pt x="2022525" y="0"/>
                </a:lnTo>
                <a:lnTo>
                  <a:pt x="2022525" y="1800048"/>
                </a:lnTo>
                <a:lnTo>
                  <a:pt x="0" y="180004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11120733" y="4990826"/>
            <a:ext cx="1159835" cy="1310548"/>
          </a:xfrm>
          <a:custGeom>
            <a:avLst/>
            <a:gdLst/>
            <a:ahLst/>
            <a:cxnLst/>
            <a:rect l="l" t="t" r="r" b="b"/>
            <a:pathLst>
              <a:path w="1159835" h="1310548">
                <a:moveTo>
                  <a:pt x="0" y="0"/>
                </a:moveTo>
                <a:lnTo>
                  <a:pt x="1159835" y="0"/>
                </a:lnTo>
                <a:lnTo>
                  <a:pt x="1159835" y="1310548"/>
                </a:lnTo>
                <a:lnTo>
                  <a:pt x="0" y="13105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7958009" y="5074298"/>
            <a:ext cx="1362704" cy="1286052"/>
          </a:xfrm>
          <a:custGeom>
            <a:avLst/>
            <a:gdLst/>
            <a:ahLst/>
            <a:cxnLst/>
            <a:rect l="l" t="t" r="r" b="b"/>
            <a:pathLst>
              <a:path w="1362704" h="1286052">
                <a:moveTo>
                  <a:pt x="0" y="0"/>
                </a:moveTo>
                <a:lnTo>
                  <a:pt x="1362705" y="0"/>
                </a:lnTo>
                <a:lnTo>
                  <a:pt x="1362705" y="1286052"/>
                </a:lnTo>
                <a:lnTo>
                  <a:pt x="0" y="128605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9153100" y="4990826"/>
            <a:ext cx="1918773" cy="1369524"/>
          </a:xfrm>
          <a:custGeom>
            <a:avLst/>
            <a:gdLst/>
            <a:ahLst/>
            <a:cxnLst/>
            <a:rect l="l" t="t" r="r" b="b"/>
            <a:pathLst>
              <a:path w="1918773" h="1369524">
                <a:moveTo>
                  <a:pt x="0" y="0"/>
                </a:moveTo>
                <a:lnTo>
                  <a:pt x="1918773" y="0"/>
                </a:lnTo>
                <a:lnTo>
                  <a:pt x="1918773" y="1369524"/>
                </a:lnTo>
                <a:lnTo>
                  <a:pt x="0" y="13695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10"/>
          <p:cNvSpPr/>
          <p:nvPr/>
        </p:nvSpPr>
        <p:spPr>
          <a:xfrm>
            <a:off x="1564454" y="4182324"/>
            <a:ext cx="1874067" cy="1068576"/>
          </a:xfrm>
          <a:custGeom>
            <a:avLst/>
            <a:gdLst/>
            <a:ahLst/>
            <a:cxnLst/>
            <a:rect l="l" t="t" r="r" b="b"/>
            <a:pathLst>
              <a:path w="1874067" h="1068576">
                <a:moveTo>
                  <a:pt x="0" y="0"/>
                </a:moveTo>
                <a:lnTo>
                  <a:pt x="1874067" y="0"/>
                </a:lnTo>
                <a:lnTo>
                  <a:pt x="1874067" y="1068576"/>
                </a:lnTo>
                <a:lnTo>
                  <a:pt x="0" y="1068576"/>
                </a:lnTo>
                <a:lnTo>
                  <a:pt x="0" y="0"/>
                </a:lnTo>
                <a:close/>
              </a:path>
            </a:pathLst>
          </a:custGeom>
          <a:blipFill>
            <a:blip r:embed="rId14">
              <a:extLst>
                <a:ext uri="{96DAC541-7B7A-43D3-8B79-37D633B846F1}">
                  <asvg:svgBlip xmlns:asvg="http://schemas.microsoft.com/office/drawing/2016/SVG/main" r:embed="rId15"/>
                </a:ext>
              </a:extLst>
            </a:blip>
            <a:stretch>
              <a:fillRect t="-800" b="-78845"/>
            </a:stretch>
          </a:blipFill>
        </p:spPr>
      </p:sp>
      <p:sp>
        <p:nvSpPr>
          <p:cNvPr id="11" name="TextBox 11"/>
          <p:cNvSpPr txBox="1"/>
          <p:nvPr/>
        </p:nvSpPr>
        <p:spPr>
          <a:xfrm>
            <a:off x="9873234" y="1375864"/>
            <a:ext cx="9180186" cy="1543050"/>
          </a:xfrm>
          <a:prstGeom prst="rect">
            <a:avLst/>
          </a:prstGeom>
        </p:spPr>
        <p:txBody>
          <a:bodyPr lIns="0" tIns="0" rIns="0" bIns="0" rtlCol="0" anchor="t">
            <a:spAutoFit/>
          </a:bodyPr>
          <a:lstStyle/>
          <a:p>
            <a:pPr marL="0" lvl="0" indent="0">
              <a:lnSpc>
                <a:spcPts val="12599"/>
              </a:lnSpc>
              <a:spcBef>
                <a:spcPct val="0"/>
              </a:spcBef>
            </a:pPr>
            <a:r>
              <a:rPr lang="en-US" sz="9000">
                <a:solidFill>
                  <a:srgbClr val="F0CA2B"/>
                </a:solidFill>
                <a:latin typeface="Nunito Sans Black"/>
              </a:rPr>
              <a:t>IDEAS</a:t>
            </a:r>
          </a:p>
        </p:txBody>
      </p:sp>
      <p:sp>
        <p:nvSpPr>
          <p:cNvPr id="12" name="Freeform 12"/>
          <p:cNvSpPr/>
          <p:nvPr/>
        </p:nvSpPr>
        <p:spPr>
          <a:xfrm>
            <a:off x="16026464" y="516457"/>
            <a:ext cx="1324308" cy="1315175"/>
          </a:xfrm>
          <a:custGeom>
            <a:avLst/>
            <a:gdLst/>
            <a:ahLst/>
            <a:cxnLst/>
            <a:rect l="l" t="t" r="r" b="b"/>
            <a:pathLst>
              <a:path w="1324308" h="1315175">
                <a:moveTo>
                  <a:pt x="0" y="0"/>
                </a:moveTo>
                <a:lnTo>
                  <a:pt x="1324308" y="0"/>
                </a:lnTo>
                <a:lnTo>
                  <a:pt x="1324308" y="1315174"/>
                </a:lnTo>
                <a:lnTo>
                  <a:pt x="0" y="1315174"/>
                </a:lnTo>
                <a:lnTo>
                  <a:pt x="0" y="0"/>
                </a:lnTo>
                <a:close/>
              </a:path>
            </a:pathLst>
          </a:custGeom>
          <a:blipFill>
            <a:blip r:embed="rId16"/>
            <a:stretch>
              <a:fillRect/>
            </a:stretch>
          </a:blipFill>
        </p:spPr>
      </p:sp>
      <p:sp>
        <p:nvSpPr>
          <p:cNvPr id="13" name="Freeform 13"/>
          <p:cNvSpPr/>
          <p:nvPr/>
        </p:nvSpPr>
        <p:spPr>
          <a:xfrm>
            <a:off x="9036260" y="1547314"/>
            <a:ext cx="13266350" cy="8844233"/>
          </a:xfrm>
          <a:custGeom>
            <a:avLst/>
            <a:gdLst/>
            <a:ahLst/>
            <a:cxnLst/>
            <a:rect l="l" t="t" r="r" b="b"/>
            <a:pathLst>
              <a:path w="13266350" h="8844233">
                <a:moveTo>
                  <a:pt x="0" y="0"/>
                </a:moveTo>
                <a:lnTo>
                  <a:pt x="13266350" y="0"/>
                </a:lnTo>
                <a:lnTo>
                  <a:pt x="13266350" y="8844233"/>
                </a:lnTo>
                <a:lnTo>
                  <a:pt x="0" y="8844233"/>
                </a:lnTo>
                <a:lnTo>
                  <a:pt x="0" y="0"/>
                </a:lnTo>
                <a:close/>
              </a:path>
            </a:pathLst>
          </a:custGeom>
          <a:blipFill>
            <a:blip r:embed="rId17"/>
            <a:stretch>
              <a:fillRect/>
            </a:stretch>
          </a:blipFill>
        </p:spPr>
      </p:sp>
      <p:sp>
        <p:nvSpPr>
          <p:cNvPr id="14" name="TextBox 14"/>
          <p:cNvSpPr txBox="1"/>
          <p:nvPr/>
        </p:nvSpPr>
        <p:spPr>
          <a:xfrm>
            <a:off x="961033" y="771525"/>
            <a:ext cx="9524054" cy="2313674"/>
          </a:xfrm>
          <a:prstGeom prst="rect">
            <a:avLst/>
          </a:prstGeom>
        </p:spPr>
        <p:txBody>
          <a:bodyPr lIns="0" tIns="0" rIns="0" bIns="0" rtlCol="0" anchor="t">
            <a:spAutoFit/>
          </a:bodyPr>
          <a:lstStyle/>
          <a:p>
            <a:pPr>
              <a:lnSpc>
                <a:spcPts val="18949"/>
              </a:lnSpc>
            </a:pPr>
            <a:r>
              <a:rPr lang="en-US" sz="13535">
                <a:solidFill>
                  <a:srgbClr val="F0CA2B"/>
                </a:solidFill>
                <a:latin typeface="Holiday"/>
              </a:rPr>
              <a:t>other fundraising</a:t>
            </a:r>
          </a:p>
        </p:txBody>
      </p:sp>
      <p:sp>
        <p:nvSpPr>
          <p:cNvPr id="15" name="TextBox 15"/>
          <p:cNvSpPr txBox="1"/>
          <p:nvPr/>
        </p:nvSpPr>
        <p:spPr>
          <a:xfrm>
            <a:off x="1430826" y="7421043"/>
            <a:ext cx="2306797" cy="1047601"/>
          </a:xfrm>
          <a:prstGeom prst="rect">
            <a:avLst/>
          </a:prstGeom>
        </p:spPr>
        <p:txBody>
          <a:bodyPr lIns="0" tIns="0" rIns="0" bIns="0" rtlCol="0" anchor="t">
            <a:spAutoFit/>
          </a:bodyPr>
          <a:lstStyle/>
          <a:p>
            <a:pPr algn="ctr">
              <a:lnSpc>
                <a:spcPts val="4200"/>
              </a:lnSpc>
            </a:pPr>
            <a:r>
              <a:rPr lang="en-US" sz="3000">
                <a:solidFill>
                  <a:srgbClr val="004CC0"/>
                </a:solidFill>
                <a:latin typeface="Nunito Sans Black"/>
              </a:rPr>
              <a:t>DANCE IN</a:t>
            </a:r>
          </a:p>
          <a:p>
            <a:pPr marL="0" lvl="0" indent="0" algn="ctr">
              <a:lnSpc>
                <a:spcPts val="4200"/>
              </a:lnSpc>
              <a:spcBef>
                <a:spcPct val="0"/>
              </a:spcBef>
            </a:pPr>
            <a:r>
              <a:rPr lang="en-US" sz="3000">
                <a:solidFill>
                  <a:srgbClr val="004CC0"/>
                </a:solidFill>
                <a:latin typeface="Nunito Sans Black"/>
              </a:rPr>
              <a:t>DENIM</a:t>
            </a:r>
          </a:p>
        </p:txBody>
      </p:sp>
      <p:sp>
        <p:nvSpPr>
          <p:cNvPr id="16" name="TextBox 16"/>
          <p:cNvSpPr txBox="1"/>
          <p:nvPr/>
        </p:nvSpPr>
        <p:spPr>
          <a:xfrm>
            <a:off x="4704020" y="7361832"/>
            <a:ext cx="3065415" cy="1047750"/>
          </a:xfrm>
          <a:prstGeom prst="rect">
            <a:avLst/>
          </a:prstGeom>
        </p:spPr>
        <p:txBody>
          <a:bodyPr lIns="0" tIns="0" rIns="0" bIns="0" rtlCol="0" anchor="t">
            <a:spAutoFit/>
          </a:bodyPr>
          <a:lstStyle/>
          <a:p>
            <a:pPr algn="ctr">
              <a:lnSpc>
                <a:spcPts val="4200"/>
              </a:lnSpc>
            </a:pPr>
            <a:r>
              <a:rPr lang="en-US" sz="3000">
                <a:solidFill>
                  <a:srgbClr val="004CC0"/>
                </a:solidFill>
                <a:latin typeface="Nunito Sans Black"/>
              </a:rPr>
              <a:t>BAKE A</a:t>
            </a:r>
          </a:p>
          <a:p>
            <a:pPr marL="0" lvl="0" indent="0" algn="ctr">
              <a:lnSpc>
                <a:spcPts val="4200"/>
              </a:lnSpc>
              <a:spcBef>
                <a:spcPct val="0"/>
              </a:spcBef>
            </a:pPr>
            <a:r>
              <a:rPr lang="en-US" sz="3000">
                <a:solidFill>
                  <a:srgbClr val="004CC0"/>
                </a:solidFill>
                <a:latin typeface="Nunito Sans Black"/>
              </a:rPr>
              <a:t>DIFFERENCE</a:t>
            </a:r>
          </a:p>
        </p:txBody>
      </p:sp>
      <p:sp>
        <p:nvSpPr>
          <p:cNvPr id="17" name="TextBox 17"/>
          <p:cNvSpPr txBox="1"/>
          <p:nvPr/>
        </p:nvSpPr>
        <p:spPr>
          <a:xfrm>
            <a:off x="8427878" y="7361832"/>
            <a:ext cx="4114419" cy="1581150"/>
          </a:xfrm>
          <a:prstGeom prst="rect">
            <a:avLst/>
          </a:prstGeom>
        </p:spPr>
        <p:txBody>
          <a:bodyPr lIns="0" tIns="0" rIns="0" bIns="0" rtlCol="0" anchor="t">
            <a:spAutoFit/>
          </a:bodyPr>
          <a:lstStyle/>
          <a:p>
            <a:pPr algn="ctr">
              <a:lnSpc>
                <a:spcPts val="4200"/>
              </a:lnSpc>
            </a:pPr>
            <a:r>
              <a:rPr lang="en-US" sz="3000">
                <a:solidFill>
                  <a:srgbClr val="004CC0"/>
                </a:solidFill>
                <a:latin typeface="Nunito Sans Black"/>
              </a:rPr>
              <a:t>SPONSORED SKIP/SWIM/SILENCE</a:t>
            </a:r>
          </a:p>
          <a:p>
            <a:pPr marL="0" lvl="0" indent="0" algn="ctr">
              <a:lnSpc>
                <a:spcPts val="4200"/>
              </a:lnSpc>
              <a:spcBef>
                <a:spcPct val="0"/>
              </a:spcBef>
            </a:pPr>
            <a:r>
              <a:rPr lang="en-US" sz="3000">
                <a:solidFill>
                  <a:srgbClr val="004CC0"/>
                </a:solidFill>
                <a:latin typeface="Nunito Sans Black"/>
              </a:rPr>
              <a:t>EVENT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B4568001154E947AA73DD086F70F1D5" ma:contentTypeVersion="16" ma:contentTypeDescription="Create a new document." ma:contentTypeScope="" ma:versionID="d33b830e52068cea60547b6175113241">
  <xsd:schema xmlns:xsd="http://www.w3.org/2001/XMLSchema" xmlns:xs="http://www.w3.org/2001/XMLSchema" xmlns:p="http://schemas.microsoft.com/office/2006/metadata/properties" xmlns:ns2="a3c376c1-fe86-4e8b-a371-d9372e03268c" xmlns:ns3="3681c645-2beb-4fd3-920c-ba1d1ad5d5a8" targetNamespace="http://schemas.microsoft.com/office/2006/metadata/properties" ma:root="true" ma:fieldsID="d7f9f05d186f94dd84e1607d3cf895ea" ns2:_="" ns3:_="">
    <xsd:import namespace="a3c376c1-fe86-4e8b-a371-d9372e03268c"/>
    <xsd:import namespace="3681c645-2beb-4fd3-920c-ba1d1ad5d5a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c376c1-fe86-4e8b-a371-d9372e03268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70a186e-954b-45dd-9616-e1922f7de65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681c645-2beb-4fd3-920c-ba1d1ad5d5a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91d7339-3ac0-455f-b23e-0c14ca341b99}" ma:internalName="TaxCatchAll" ma:showField="CatchAllData" ma:web="3681c645-2beb-4fd3-920c-ba1d1ad5d5a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90332CB-217C-4E7A-B982-CCA3F954CA08}">
  <ds:schemaRefs>
    <ds:schemaRef ds:uri="http://schemas.microsoft.com/sharepoint/v3/contenttype/forms"/>
  </ds:schemaRefs>
</ds:datastoreItem>
</file>

<file path=customXml/itemProps2.xml><?xml version="1.0" encoding="utf-8"?>
<ds:datastoreItem xmlns:ds="http://schemas.openxmlformats.org/officeDocument/2006/customXml" ds:itemID="{2E2E91FB-EAA7-4D04-972F-3CC73F08C39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c376c1-fe86-4e8b-a371-d9372e03268c"/>
    <ds:schemaRef ds:uri="3681c645-2beb-4fd3-920c-ba1d1ad5d5a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Custom</PresentationFormat>
  <Paragraphs>0</Paragraphs>
  <Slides>12</Slides>
  <Notes>11</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Primary School Presentation 2023</dc:title>
  <cp:revision>2</cp:revision>
  <dcterms:created xsi:type="dcterms:W3CDTF">2006-08-16T00:00:00Z</dcterms:created>
  <dcterms:modified xsi:type="dcterms:W3CDTF">2023-06-28T14:00:13Z</dcterms:modified>
  <dc:identifier>DAFK-DEm4Bk</dc:identifier>
</cp:coreProperties>
</file>