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5306-38BC-499A-ACB9-ECAC8EF0D1B8}" v="4" dt="2021-12-15T15:56:26.567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8/29/2022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8/29/2022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14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438150"/>
            <a:ext cx="3875405" cy="3101463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If something doesn’t feel right tell somebody, in a safe way.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4416" y="676274"/>
            <a:ext cx="3743075" cy="5686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388620" indent="-342900"/>
            <a:r>
              <a:rPr lang="en-US" sz="2400" b="1" dirty="0"/>
              <a:t>Not feeling safe</a:t>
            </a:r>
          </a:p>
          <a:p>
            <a:pPr marL="388620" indent="-342900"/>
            <a:r>
              <a:rPr lang="en-US" sz="2400" b="1" dirty="0"/>
              <a:t>Something is worrying you</a:t>
            </a:r>
          </a:p>
          <a:p>
            <a:pPr marL="388620" indent="-342900"/>
            <a:r>
              <a:rPr lang="en-US" sz="2400" b="1" dirty="0"/>
              <a:t>Seeing someone else not being happy</a:t>
            </a:r>
          </a:p>
          <a:p>
            <a:pPr marL="388620" indent="-342900"/>
            <a:r>
              <a:rPr lang="en-US" sz="2400" b="1" dirty="0"/>
              <a:t>Wanting help with something</a:t>
            </a:r>
          </a:p>
          <a:p>
            <a:pPr marL="388620" indent="-342900"/>
            <a:r>
              <a:rPr lang="en-US" sz="2400" b="1" dirty="0"/>
              <a:t>Not feeling listened to</a:t>
            </a:r>
          </a:p>
          <a:p>
            <a:pPr marL="388620" indent="-342900"/>
            <a:r>
              <a:rPr lang="en-US" sz="2400" b="1" dirty="0"/>
              <a:t>Something’s making you feel uncomfortable</a:t>
            </a:r>
          </a:p>
          <a:p>
            <a:pPr marL="388620" indent="-342900"/>
            <a:r>
              <a:rPr lang="en-US" sz="2400" b="1" dirty="0"/>
              <a:t>Something’s just not right</a:t>
            </a:r>
          </a:p>
          <a:p>
            <a:pPr marL="4572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02734" y="914399"/>
            <a:ext cx="2546316" cy="4861933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Who can I talk to…..</a:t>
            </a:r>
          </a:p>
          <a:p>
            <a:r>
              <a:rPr lang="en-US" sz="2000" dirty="0" smtClean="0"/>
              <a:t>Miss Priestley</a:t>
            </a:r>
            <a:endParaRPr lang="en-US" sz="2000" dirty="0"/>
          </a:p>
          <a:p>
            <a:r>
              <a:rPr lang="en-US" sz="2000" dirty="0" err="1"/>
              <a:t>Mrs</a:t>
            </a:r>
            <a:r>
              <a:rPr lang="en-US" sz="2000" dirty="0"/>
              <a:t> </a:t>
            </a:r>
            <a:r>
              <a:rPr lang="en-US" sz="2000" dirty="0" smtClean="0"/>
              <a:t>Sullivan</a:t>
            </a:r>
            <a:endParaRPr lang="en-US" sz="2000" dirty="0"/>
          </a:p>
          <a:p>
            <a:r>
              <a:rPr lang="en-US" sz="2000" dirty="0" smtClean="0"/>
              <a:t>Your friends</a:t>
            </a:r>
          </a:p>
          <a:p>
            <a:r>
              <a:rPr lang="en-US" sz="2000" dirty="0" smtClean="0"/>
              <a:t>Your family</a:t>
            </a:r>
          </a:p>
          <a:p>
            <a:r>
              <a:rPr lang="en-US" sz="2000" dirty="0" smtClean="0"/>
              <a:t>Any adult you trust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BF7EB8D3-6552-42D8-AB66-606720FB4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" y="1507040"/>
            <a:ext cx="3238500" cy="3238500"/>
          </a:xfrm>
          <a:prstGeom prst="rect">
            <a:avLst/>
          </a:prstGeom>
        </p:spPr>
      </p:pic>
      <p:pic>
        <p:nvPicPr>
          <p:cNvPr id="35" name="Picture 34" descr="A picture containing shape&#10;&#10;Description automatically generated">
            <a:extLst>
              <a:ext uri="{FF2B5EF4-FFF2-40B4-BE49-F238E27FC236}">
                <a16:creationId xmlns:a16="http://schemas.microsoft.com/office/drawing/2014/main" id="{2D9ECCFF-E8DA-41F6-AE0F-555F762C7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025" y="3800475"/>
            <a:ext cx="3609975" cy="3238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D00FC0-8849-4170-AA4C-F5AF178BA215}"/>
              </a:ext>
            </a:extLst>
          </p:cNvPr>
          <p:cNvSpPr/>
          <p:nvPr/>
        </p:nvSpPr>
        <p:spPr>
          <a:xfrm>
            <a:off x="4552937" y="676274"/>
            <a:ext cx="38845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Use your voice</a:t>
            </a:r>
            <a:endParaRPr lang="en-GB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96637-034E-421E-B576-05C0C4A3FFCF}"/>
              </a:ext>
            </a:extLst>
          </p:cNvPr>
          <p:cNvSpPr txBox="1"/>
          <p:nvPr/>
        </p:nvSpPr>
        <p:spPr>
          <a:xfrm>
            <a:off x="9645684" y="4400550"/>
            <a:ext cx="180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It’s good to talk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69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Euphemia</vt:lpstr>
      <vt:lpstr>Office Theme</vt:lpstr>
      <vt:lpstr>If something doesn’t feel right tell somebody, in a safe way.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up and be heard</dc:title>
  <dc:creator>Tinsley, Judith</dc:creator>
  <cp:lastModifiedBy>Sheena Priestley</cp:lastModifiedBy>
  <cp:revision>13</cp:revision>
  <dcterms:created xsi:type="dcterms:W3CDTF">2021-12-13T17:22:28Z</dcterms:created>
  <dcterms:modified xsi:type="dcterms:W3CDTF">2022-08-29T15:43:51Z</dcterms:modified>
</cp:coreProperties>
</file>